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9" r:id="rId2"/>
    <p:sldId id="260" r:id="rId3"/>
    <p:sldId id="256" r:id="rId4"/>
    <p:sldId id="262" r:id="rId5"/>
    <p:sldId id="257" r:id="rId6"/>
    <p:sldId id="258" r:id="rId7"/>
    <p:sldId id="261" r:id="rId8"/>
    <p:sldId id="263" r:id="rId9"/>
    <p:sldId id="26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BDBDD2-1076-4D0C-887E-EE9B1A339065}" type="datetimeFigureOut">
              <a:rPr lang="en-IN" smtClean="0"/>
              <a:t>27-12-2024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054354-22E9-4C27-8616-78E7541F5934}" type="slidenum">
              <a:rPr lang="en-IN" smtClean="0"/>
              <a:t>‹#›</a:t>
            </a:fld>
            <a:endParaRPr lang="en-IN"/>
          </a:p>
        </p:txBody>
      </p:sp>
    </p:spTree>
    <p:extLst>
      <p:ext uri="{BB962C8B-B14F-4D97-AF65-F5344CB8AC3E}">
        <p14:creationId xmlns:p14="http://schemas.microsoft.com/office/powerpoint/2010/main" val="3784597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C054354-22E9-4C27-8616-78E7541F5934}" type="slidenum">
              <a:rPr lang="en-IN" smtClean="0"/>
              <a:t>5</a:t>
            </a:fld>
            <a:endParaRPr lang="en-IN"/>
          </a:p>
        </p:txBody>
      </p:sp>
    </p:spTree>
    <p:extLst>
      <p:ext uri="{BB962C8B-B14F-4D97-AF65-F5344CB8AC3E}">
        <p14:creationId xmlns:p14="http://schemas.microsoft.com/office/powerpoint/2010/main" val="14740269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0F008-DB2A-45B7-1FAD-1B1769C417E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4EDB580-8500-E6DC-C2ED-6FA3736C28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8895B41-70E9-A358-3EBB-8C427DE13436}"/>
              </a:ext>
            </a:extLst>
          </p:cNvPr>
          <p:cNvSpPr>
            <a:spLocks noGrp="1"/>
          </p:cNvSpPr>
          <p:nvPr>
            <p:ph type="dt" sz="half" idx="10"/>
          </p:nvPr>
        </p:nvSpPr>
        <p:spPr/>
        <p:txBody>
          <a:bodyPr/>
          <a:lstStyle/>
          <a:p>
            <a:fld id="{F6AA0D5E-6605-4561-AF7B-E4A447661BC3}" type="datetimeFigureOut">
              <a:rPr lang="en-IN" smtClean="0"/>
              <a:t>27-12-2024</a:t>
            </a:fld>
            <a:endParaRPr lang="en-IN"/>
          </a:p>
        </p:txBody>
      </p:sp>
      <p:sp>
        <p:nvSpPr>
          <p:cNvPr id="5" name="Footer Placeholder 4">
            <a:extLst>
              <a:ext uri="{FF2B5EF4-FFF2-40B4-BE49-F238E27FC236}">
                <a16:creationId xmlns:a16="http://schemas.microsoft.com/office/drawing/2014/main" id="{B6743B11-247A-8EAD-D881-D4EF18DE0E0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C725335-F171-D997-CF85-592BB6FCF654}"/>
              </a:ext>
            </a:extLst>
          </p:cNvPr>
          <p:cNvSpPr>
            <a:spLocks noGrp="1"/>
          </p:cNvSpPr>
          <p:nvPr>
            <p:ph type="sldNum" sz="quarter" idx="12"/>
          </p:nvPr>
        </p:nvSpPr>
        <p:spPr/>
        <p:txBody>
          <a:bodyPr/>
          <a:lstStyle/>
          <a:p>
            <a:fld id="{7DF19FD8-18DC-42B2-B5DF-E94305B8877E}" type="slidenum">
              <a:rPr lang="en-IN" smtClean="0"/>
              <a:t>‹#›</a:t>
            </a:fld>
            <a:endParaRPr lang="en-IN"/>
          </a:p>
        </p:txBody>
      </p:sp>
    </p:spTree>
    <p:extLst>
      <p:ext uri="{BB962C8B-B14F-4D97-AF65-F5344CB8AC3E}">
        <p14:creationId xmlns:p14="http://schemas.microsoft.com/office/powerpoint/2010/main" val="11445399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C2775-9693-3CC7-DDB2-7B759F4AC7C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2EDC286-8221-1B97-AD1D-1153490796E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FCB6483-3DED-E7D5-AE41-1DD6CEE0ACA1}"/>
              </a:ext>
            </a:extLst>
          </p:cNvPr>
          <p:cNvSpPr>
            <a:spLocks noGrp="1"/>
          </p:cNvSpPr>
          <p:nvPr>
            <p:ph type="dt" sz="half" idx="10"/>
          </p:nvPr>
        </p:nvSpPr>
        <p:spPr/>
        <p:txBody>
          <a:bodyPr/>
          <a:lstStyle/>
          <a:p>
            <a:fld id="{F6AA0D5E-6605-4561-AF7B-E4A447661BC3}" type="datetimeFigureOut">
              <a:rPr lang="en-IN" smtClean="0"/>
              <a:t>27-12-2024</a:t>
            </a:fld>
            <a:endParaRPr lang="en-IN"/>
          </a:p>
        </p:txBody>
      </p:sp>
      <p:sp>
        <p:nvSpPr>
          <p:cNvPr id="5" name="Footer Placeholder 4">
            <a:extLst>
              <a:ext uri="{FF2B5EF4-FFF2-40B4-BE49-F238E27FC236}">
                <a16:creationId xmlns:a16="http://schemas.microsoft.com/office/drawing/2014/main" id="{CCEC9FE1-46A6-D5A2-A869-2C685138B1F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2898F74-9141-FBCF-1298-AF90F733732E}"/>
              </a:ext>
            </a:extLst>
          </p:cNvPr>
          <p:cNvSpPr>
            <a:spLocks noGrp="1"/>
          </p:cNvSpPr>
          <p:nvPr>
            <p:ph type="sldNum" sz="quarter" idx="12"/>
          </p:nvPr>
        </p:nvSpPr>
        <p:spPr/>
        <p:txBody>
          <a:bodyPr/>
          <a:lstStyle/>
          <a:p>
            <a:fld id="{7DF19FD8-18DC-42B2-B5DF-E94305B8877E}" type="slidenum">
              <a:rPr lang="en-IN" smtClean="0"/>
              <a:t>‹#›</a:t>
            </a:fld>
            <a:endParaRPr lang="en-IN"/>
          </a:p>
        </p:txBody>
      </p:sp>
    </p:spTree>
    <p:extLst>
      <p:ext uri="{BB962C8B-B14F-4D97-AF65-F5344CB8AC3E}">
        <p14:creationId xmlns:p14="http://schemas.microsoft.com/office/powerpoint/2010/main" val="35395691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2CEDDE-8D1B-CA91-7B66-13CF0B25935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D3A08DA-E5E0-10D8-7E22-B30772E9B6F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DA1325F-8A83-5DAB-29E2-87E985F8A933}"/>
              </a:ext>
            </a:extLst>
          </p:cNvPr>
          <p:cNvSpPr>
            <a:spLocks noGrp="1"/>
          </p:cNvSpPr>
          <p:nvPr>
            <p:ph type="dt" sz="half" idx="10"/>
          </p:nvPr>
        </p:nvSpPr>
        <p:spPr/>
        <p:txBody>
          <a:bodyPr/>
          <a:lstStyle/>
          <a:p>
            <a:fld id="{F6AA0D5E-6605-4561-AF7B-E4A447661BC3}" type="datetimeFigureOut">
              <a:rPr lang="en-IN" smtClean="0"/>
              <a:t>27-12-2024</a:t>
            </a:fld>
            <a:endParaRPr lang="en-IN"/>
          </a:p>
        </p:txBody>
      </p:sp>
      <p:sp>
        <p:nvSpPr>
          <p:cNvPr id="5" name="Footer Placeholder 4">
            <a:extLst>
              <a:ext uri="{FF2B5EF4-FFF2-40B4-BE49-F238E27FC236}">
                <a16:creationId xmlns:a16="http://schemas.microsoft.com/office/drawing/2014/main" id="{0C5ECAA7-F2F0-3100-364E-E1BD49B06AF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DA671EC-23D9-62F4-E7E2-18D275B2419E}"/>
              </a:ext>
            </a:extLst>
          </p:cNvPr>
          <p:cNvSpPr>
            <a:spLocks noGrp="1"/>
          </p:cNvSpPr>
          <p:nvPr>
            <p:ph type="sldNum" sz="quarter" idx="12"/>
          </p:nvPr>
        </p:nvSpPr>
        <p:spPr/>
        <p:txBody>
          <a:bodyPr/>
          <a:lstStyle/>
          <a:p>
            <a:fld id="{7DF19FD8-18DC-42B2-B5DF-E94305B8877E}" type="slidenum">
              <a:rPr lang="en-IN" smtClean="0"/>
              <a:t>‹#›</a:t>
            </a:fld>
            <a:endParaRPr lang="en-IN"/>
          </a:p>
        </p:txBody>
      </p:sp>
    </p:spTree>
    <p:extLst>
      <p:ext uri="{BB962C8B-B14F-4D97-AF65-F5344CB8AC3E}">
        <p14:creationId xmlns:p14="http://schemas.microsoft.com/office/powerpoint/2010/main" val="2393996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B6CF2-F852-B57B-0E01-3F46D13F279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5A02AFF-9558-C347-4F7D-339814B0203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9916822-ECBB-2830-F52F-F20F08A22BA3}"/>
              </a:ext>
            </a:extLst>
          </p:cNvPr>
          <p:cNvSpPr>
            <a:spLocks noGrp="1"/>
          </p:cNvSpPr>
          <p:nvPr>
            <p:ph type="dt" sz="half" idx="10"/>
          </p:nvPr>
        </p:nvSpPr>
        <p:spPr/>
        <p:txBody>
          <a:bodyPr/>
          <a:lstStyle/>
          <a:p>
            <a:fld id="{F6AA0D5E-6605-4561-AF7B-E4A447661BC3}" type="datetimeFigureOut">
              <a:rPr lang="en-IN" smtClean="0"/>
              <a:t>27-12-2024</a:t>
            </a:fld>
            <a:endParaRPr lang="en-IN"/>
          </a:p>
        </p:txBody>
      </p:sp>
      <p:sp>
        <p:nvSpPr>
          <p:cNvPr id="5" name="Footer Placeholder 4">
            <a:extLst>
              <a:ext uri="{FF2B5EF4-FFF2-40B4-BE49-F238E27FC236}">
                <a16:creationId xmlns:a16="http://schemas.microsoft.com/office/drawing/2014/main" id="{9942D4BE-8AED-10A5-73B0-C3EADCE4A4C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A7B5AFA-C83A-DE4F-B617-A6EAB9C403FF}"/>
              </a:ext>
            </a:extLst>
          </p:cNvPr>
          <p:cNvSpPr>
            <a:spLocks noGrp="1"/>
          </p:cNvSpPr>
          <p:nvPr>
            <p:ph type="sldNum" sz="quarter" idx="12"/>
          </p:nvPr>
        </p:nvSpPr>
        <p:spPr/>
        <p:txBody>
          <a:bodyPr/>
          <a:lstStyle/>
          <a:p>
            <a:fld id="{7DF19FD8-18DC-42B2-B5DF-E94305B8877E}" type="slidenum">
              <a:rPr lang="en-IN" smtClean="0"/>
              <a:t>‹#›</a:t>
            </a:fld>
            <a:endParaRPr lang="en-IN"/>
          </a:p>
        </p:txBody>
      </p:sp>
    </p:spTree>
    <p:extLst>
      <p:ext uri="{BB962C8B-B14F-4D97-AF65-F5344CB8AC3E}">
        <p14:creationId xmlns:p14="http://schemas.microsoft.com/office/powerpoint/2010/main" val="3623150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166F0-C85F-9BA7-883A-C9A59477FF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45AEA18-FE73-FA86-842F-E8E8131E013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DE68B3E-DA74-63F2-2B29-89922BC62AB7}"/>
              </a:ext>
            </a:extLst>
          </p:cNvPr>
          <p:cNvSpPr>
            <a:spLocks noGrp="1"/>
          </p:cNvSpPr>
          <p:nvPr>
            <p:ph type="dt" sz="half" idx="10"/>
          </p:nvPr>
        </p:nvSpPr>
        <p:spPr/>
        <p:txBody>
          <a:bodyPr/>
          <a:lstStyle/>
          <a:p>
            <a:fld id="{F6AA0D5E-6605-4561-AF7B-E4A447661BC3}" type="datetimeFigureOut">
              <a:rPr lang="en-IN" smtClean="0"/>
              <a:t>27-12-2024</a:t>
            </a:fld>
            <a:endParaRPr lang="en-IN"/>
          </a:p>
        </p:txBody>
      </p:sp>
      <p:sp>
        <p:nvSpPr>
          <p:cNvPr id="5" name="Footer Placeholder 4">
            <a:extLst>
              <a:ext uri="{FF2B5EF4-FFF2-40B4-BE49-F238E27FC236}">
                <a16:creationId xmlns:a16="http://schemas.microsoft.com/office/drawing/2014/main" id="{AA322ED6-3CAA-9612-76B1-1DB1E31ABF7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73FEDE1-575C-959A-22B6-EE2300168E87}"/>
              </a:ext>
            </a:extLst>
          </p:cNvPr>
          <p:cNvSpPr>
            <a:spLocks noGrp="1"/>
          </p:cNvSpPr>
          <p:nvPr>
            <p:ph type="sldNum" sz="quarter" idx="12"/>
          </p:nvPr>
        </p:nvSpPr>
        <p:spPr/>
        <p:txBody>
          <a:bodyPr/>
          <a:lstStyle/>
          <a:p>
            <a:fld id="{7DF19FD8-18DC-42B2-B5DF-E94305B8877E}" type="slidenum">
              <a:rPr lang="en-IN" smtClean="0"/>
              <a:t>‹#›</a:t>
            </a:fld>
            <a:endParaRPr lang="en-IN"/>
          </a:p>
        </p:txBody>
      </p:sp>
    </p:spTree>
    <p:extLst>
      <p:ext uri="{BB962C8B-B14F-4D97-AF65-F5344CB8AC3E}">
        <p14:creationId xmlns:p14="http://schemas.microsoft.com/office/powerpoint/2010/main" val="26383469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42529-35A9-AC3F-C741-98168968226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7E180EF-167F-A346-30D1-1BAE25FCAD2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9F9A6C2-7E11-06E5-2342-201677510BB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0B1FBC3-0FEA-4A55-46E6-BA14F993FF9A}"/>
              </a:ext>
            </a:extLst>
          </p:cNvPr>
          <p:cNvSpPr>
            <a:spLocks noGrp="1"/>
          </p:cNvSpPr>
          <p:nvPr>
            <p:ph type="dt" sz="half" idx="10"/>
          </p:nvPr>
        </p:nvSpPr>
        <p:spPr/>
        <p:txBody>
          <a:bodyPr/>
          <a:lstStyle/>
          <a:p>
            <a:fld id="{F6AA0D5E-6605-4561-AF7B-E4A447661BC3}" type="datetimeFigureOut">
              <a:rPr lang="en-IN" smtClean="0"/>
              <a:t>27-12-2024</a:t>
            </a:fld>
            <a:endParaRPr lang="en-IN"/>
          </a:p>
        </p:txBody>
      </p:sp>
      <p:sp>
        <p:nvSpPr>
          <p:cNvPr id="6" name="Footer Placeholder 5">
            <a:extLst>
              <a:ext uri="{FF2B5EF4-FFF2-40B4-BE49-F238E27FC236}">
                <a16:creationId xmlns:a16="http://schemas.microsoft.com/office/drawing/2014/main" id="{FFFD7AEC-40BA-0315-6691-42762A4F89F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C8F3ED3-D717-277A-8A31-DA2E227EFE1E}"/>
              </a:ext>
            </a:extLst>
          </p:cNvPr>
          <p:cNvSpPr>
            <a:spLocks noGrp="1"/>
          </p:cNvSpPr>
          <p:nvPr>
            <p:ph type="sldNum" sz="quarter" idx="12"/>
          </p:nvPr>
        </p:nvSpPr>
        <p:spPr/>
        <p:txBody>
          <a:bodyPr/>
          <a:lstStyle/>
          <a:p>
            <a:fld id="{7DF19FD8-18DC-42B2-B5DF-E94305B8877E}" type="slidenum">
              <a:rPr lang="en-IN" smtClean="0"/>
              <a:t>‹#›</a:t>
            </a:fld>
            <a:endParaRPr lang="en-IN"/>
          </a:p>
        </p:txBody>
      </p:sp>
    </p:spTree>
    <p:extLst>
      <p:ext uri="{BB962C8B-B14F-4D97-AF65-F5344CB8AC3E}">
        <p14:creationId xmlns:p14="http://schemas.microsoft.com/office/powerpoint/2010/main" val="13956113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10BF1-67E8-7814-1B84-208E98AC231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5404809-F5B6-3DB6-CDBE-5E12BF5D2F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3D9271A-FDDB-E923-68C6-1D76355734A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E9E2430-870C-3A0A-0BAE-D18570FFC1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F6FD6D6-A0A7-DFD8-6751-3D6EA7EE224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AB63EF1-E286-A7F6-3BB0-CCD04DBC5BD1}"/>
              </a:ext>
            </a:extLst>
          </p:cNvPr>
          <p:cNvSpPr>
            <a:spLocks noGrp="1"/>
          </p:cNvSpPr>
          <p:nvPr>
            <p:ph type="dt" sz="half" idx="10"/>
          </p:nvPr>
        </p:nvSpPr>
        <p:spPr/>
        <p:txBody>
          <a:bodyPr/>
          <a:lstStyle/>
          <a:p>
            <a:fld id="{F6AA0D5E-6605-4561-AF7B-E4A447661BC3}" type="datetimeFigureOut">
              <a:rPr lang="en-IN" smtClean="0"/>
              <a:t>27-12-2024</a:t>
            </a:fld>
            <a:endParaRPr lang="en-IN"/>
          </a:p>
        </p:txBody>
      </p:sp>
      <p:sp>
        <p:nvSpPr>
          <p:cNvPr id="8" name="Footer Placeholder 7">
            <a:extLst>
              <a:ext uri="{FF2B5EF4-FFF2-40B4-BE49-F238E27FC236}">
                <a16:creationId xmlns:a16="http://schemas.microsoft.com/office/drawing/2014/main" id="{797CA48C-CB0E-3F70-0FB8-F5E86F88DC7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B012ADC-1100-3A8E-7624-45A94C9FF3A6}"/>
              </a:ext>
            </a:extLst>
          </p:cNvPr>
          <p:cNvSpPr>
            <a:spLocks noGrp="1"/>
          </p:cNvSpPr>
          <p:nvPr>
            <p:ph type="sldNum" sz="quarter" idx="12"/>
          </p:nvPr>
        </p:nvSpPr>
        <p:spPr/>
        <p:txBody>
          <a:bodyPr/>
          <a:lstStyle/>
          <a:p>
            <a:fld id="{7DF19FD8-18DC-42B2-B5DF-E94305B8877E}" type="slidenum">
              <a:rPr lang="en-IN" smtClean="0"/>
              <a:t>‹#›</a:t>
            </a:fld>
            <a:endParaRPr lang="en-IN"/>
          </a:p>
        </p:txBody>
      </p:sp>
    </p:spTree>
    <p:extLst>
      <p:ext uri="{BB962C8B-B14F-4D97-AF65-F5344CB8AC3E}">
        <p14:creationId xmlns:p14="http://schemas.microsoft.com/office/powerpoint/2010/main" val="38094348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D4DA4-FD3E-1477-C06F-6B0C4CA5E87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6BE469C-0719-C556-D1B1-AF093FA685E5}"/>
              </a:ext>
            </a:extLst>
          </p:cNvPr>
          <p:cNvSpPr>
            <a:spLocks noGrp="1"/>
          </p:cNvSpPr>
          <p:nvPr>
            <p:ph type="dt" sz="half" idx="10"/>
          </p:nvPr>
        </p:nvSpPr>
        <p:spPr/>
        <p:txBody>
          <a:bodyPr/>
          <a:lstStyle/>
          <a:p>
            <a:fld id="{F6AA0D5E-6605-4561-AF7B-E4A447661BC3}" type="datetimeFigureOut">
              <a:rPr lang="en-IN" smtClean="0"/>
              <a:t>27-12-2024</a:t>
            </a:fld>
            <a:endParaRPr lang="en-IN"/>
          </a:p>
        </p:txBody>
      </p:sp>
      <p:sp>
        <p:nvSpPr>
          <p:cNvPr id="4" name="Footer Placeholder 3">
            <a:extLst>
              <a:ext uri="{FF2B5EF4-FFF2-40B4-BE49-F238E27FC236}">
                <a16:creationId xmlns:a16="http://schemas.microsoft.com/office/drawing/2014/main" id="{9CEF8EA8-E4EA-7BC5-B1D2-68C2B2BADCD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F873AE6-C65F-88A4-2E35-24BF2E21209A}"/>
              </a:ext>
            </a:extLst>
          </p:cNvPr>
          <p:cNvSpPr>
            <a:spLocks noGrp="1"/>
          </p:cNvSpPr>
          <p:nvPr>
            <p:ph type="sldNum" sz="quarter" idx="12"/>
          </p:nvPr>
        </p:nvSpPr>
        <p:spPr/>
        <p:txBody>
          <a:bodyPr/>
          <a:lstStyle/>
          <a:p>
            <a:fld id="{7DF19FD8-18DC-42B2-B5DF-E94305B8877E}" type="slidenum">
              <a:rPr lang="en-IN" smtClean="0"/>
              <a:t>‹#›</a:t>
            </a:fld>
            <a:endParaRPr lang="en-IN"/>
          </a:p>
        </p:txBody>
      </p:sp>
    </p:spTree>
    <p:extLst>
      <p:ext uri="{BB962C8B-B14F-4D97-AF65-F5344CB8AC3E}">
        <p14:creationId xmlns:p14="http://schemas.microsoft.com/office/powerpoint/2010/main" val="1836215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22B9BF9-4008-2FFF-4698-1FD00657B874}"/>
              </a:ext>
            </a:extLst>
          </p:cNvPr>
          <p:cNvSpPr>
            <a:spLocks noGrp="1"/>
          </p:cNvSpPr>
          <p:nvPr>
            <p:ph type="dt" sz="half" idx="10"/>
          </p:nvPr>
        </p:nvSpPr>
        <p:spPr/>
        <p:txBody>
          <a:bodyPr/>
          <a:lstStyle/>
          <a:p>
            <a:fld id="{F6AA0D5E-6605-4561-AF7B-E4A447661BC3}" type="datetimeFigureOut">
              <a:rPr lang="en-IN" smtClean="0"/>
              <a:t>27-12-2024</a:t>
            </a:fld>
            <a:endParaRPr lang="en-IN"/>
          </a:p>
        </p:txBody>
      </p:sp>
      <p:sp>
        <p:nvSpPr>
          <p:cNvPr id="3" name="Footer Placeholder 2">
            <a:extLst>
              <a:ext uri="{FF2B5EF4-FFF2-40B4-BE49-F238E27FC236}">
                <a16:creationId xmlns:a16="http://schemas.microsoft.com/office/drawing/2014/main" id="{07BFB36D-C655-974B-220D-6FFE29A5D2F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65F31E2-FFC9-35FA-9FC4-AA90D95C84DE}"/>
              </a:ext>
            </a:extLst>
          </p:cNvPr>
          <p:cNvSpPr>
            <a:spLocks noGrp="1"/>
          </p:cNvSpPr>
          <p:nvPr>
            <p:ph type="sldNum" sz="quarter" idx="12"/>
          </p:nvPr>
        </p:nvSpPr>
        <p:spPr/>
        <p:txBody>
          <a:bodyPr/>
          <a:lstStyle/>
          <a:p>
            <a:fld id="{7DF19FD8-18DC-42B2-B5DF-E94305B8877E}" type="slidenum">
              <a:rPr lang="en-IN" smtClean="0"/>
              <a:t>‹#›</a:t>
            </a:fld>
            <a:endParaRPr lang="en-IN"/>
          </a:p>
        </p:txBody>
      </p:sp>
    </p:spTree>
    <p:extLst>
      <p:ext uri="{BB962C8B-B14F-4D97-AF65-F5344CB8AC3E}">
        <p14:creationId xmlns:p14="http://schemas.microsoft.com/office/powerpoint/2010/main" val="17987913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297AA-2FCA-C730-76E2-DCEA65C27D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0394CF5-3A3C-2720-F291-E55E8CC6A5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9A4A80A-9662-4011-5E63-AD524C7DAB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5BD241-CA98-0756-5F70-BCD5EBE820D9}"/>
              </a:ext>
            </a:extLst>
          </p:cNvPr>
          <p:cNvSpPr>
            <a:spLocks noGrp="1"/>
          </p:cNvSpPr>
          <p:nvPr>
            <p:ph type="dt" sz="half" idx="10"/>
          </p:nvPr>
        </p:nvSpPr>
        <p:spPr/>
        <p:txBody>
          <a:bodyPr/>
          <a:lstStyle/>
          <a:p>
            <a:fld id="{F6AA0D5E-6605-4561-AF7B-E4A447661BC3}" type="datetimeFigureOut">
              <a:rPr lang="en-IN" smtClean="0"/>
              <a:t>27-12-2024</a:t>
            </a:fld>
            <a:endParaRPr lang="en-IN"/>
          </a:p>
        </p:txBody>
      </p:sp>
      <p:sp>
        <p:nvSpPr>
          <p:cNvPr id="6" name="Footer Placeholder 5">
            <a:extLst>
              <a:ext uri="{FF2B5EF4-FFF2-40B4-BE49-F238E27FC236}">
                <a16:creationId xmlns:a16="http://schemas.microsoft.com/office/drawing/2014/main" id="{F6B82504-9ECE-D2DA-E1A6-60DEF795AB2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0638886-B617-7BD5-BFC8-BE8A536705F9}"/>
              </a:ext>
            </a:extLst>
          </p:cNvPr>
          <p:cNvSpPr>
            <a:spLocks noGrp="1"/>
          </p:cNvSpPr>
          <p:nvPr>
            <p:ph type="sldNum" sz="quarter" idx="12"/>
          </p:nvPr>
        </p:nvSpPr>
        <p:spPr/>
        <p:txBody>
          <a:bodyPr/>
          <a:lstStyle/>
          <a:p>
            <a:fld id="{7DF19FD8-18DC-42B2-B5DF-E94305B8877E}" type="slidenum">
              <a:rPr lang="en-IN" smtClean="0"/>
              <a:t>‹#›</a:t>
            </a:fld>
            <a:endParaRPr lang="en-IN"/>
          </a:p>
        </p:txBody>
      </p:sp>
    </p:spTree>
    <p:extLst>
      <p:ext uri="{BB962C8B-B14F-4D97-AF65-F5344CB8AC3E}">
        <p14:creationId xmlns:p14="http://schemas.microsoft.com/office/powerpoint/2010/main" val="30134530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4BE378-631B-CA8A-8396-8D1974743F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FD85348-F139-B517-544B-C2D26394BF2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B02081F-D410-6B32-8CE1-341BD004E6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5326B9-E342-01A5-5B2F-AEF7ADD8B931}"/>
              </a:ext>
            </a:extLst>
          </p:cNvPr>
          <p:cNvSpPr>
            <a:spLocks noGrp="1"/>
          </p:cNvSpPr>
          <p:nvPr>
            <p:ph type="dt" sz="half" idx="10"/>
          </p:nvPr>
        </p:nvSpPr>
        <p:spPr/>
        <p:txBody>
          <a:bodyPr/>
          <a:lstStyle/>
          <a:p>
            <a:fld id="{F6AA0D5E-6605-4561-AF7B-E4A447661BC3}" type="datetimeFigureOut">
              <a:rPr lang="en-IN" smtClean="0"/>
              <a:t>27-12-2024</a:t>
            </a:fld>
            <a:endParaRPr lang="en-IN"/>
          </a:p>
        </p:txBody>
      </p:sp>
      <p:sp>
        <p:nvSpPr>
          <p:cNvPr id="6" name="Footer Placeholder 5">
            <a:extLst>
              <a:ext uri="{FF2B5EF4-FFF2-40B4-BE49-F238E27FC236}">
                <a16:creationId xmlns:a16="http://schemas.microsoft.com/office/drawing/2014/main" id="{9453CDF8-23CC-2028-9995-C7C10CE1F36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E18BF39-5BD4-8068-DDDA-3F2F82AFF760}"/>
              </a:ext>
            </a:extLst>
          </p:cNvPr>
          <p:cNvSpPr>
            <a:spLocks noGrp="1"/>
          </p:cNvSpPr>
          <p:nvPr>
            <p:ph type="sldNum" sz="quarter" idx="12"/>
          </p:nvPr>
        </p:nvSpPr>
        <p:spPr/>
        <p:txBody>
          <a:bodyPr/>
          <a:lstStyle/>
          <a:p>
            <a:fld id="{7DF19FD8-18DC-42B2-B5DF-E94305B8877E}" type="slidenum">
              <a:rPr lang="en-IN" smtClean="0"/>
              <a:t>‹#›</a:t>
            </a:fld>
            <a:endParaRPr lang="en-IN"/>
          </a:p>
        </p:txBody>
      </p:sp>
    </p:spTree>
    <p:extLst>
      <p:ext uri="{BB962C8B-B14F-4D97-AF65-F5344CB8AC3E}">
        <p14:creationId xmlns:p14="http://schemas.microsoft.com/office/powerpoint/2010/main" val="19691642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7C3110-95C2-F58A-7586-5FDEA451A18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0C54DCC-F4F9-4CE1-0C94-0332465901B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6736586-7B31-23F7-0215-C93AAE6B3E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AA0D5E-6605-4561-AF7B-E4A447661BC3}" type="datetimeFigureOut">
              <a:rPr lang="en-IN" smtClean="0"/>
              <a:t>27-12-2024</a:t>
            </a:fld>
            <a:endParaRPr lang="en-IN"/>
          </a:p>
        </p:txBody>
      </p:sp>
      <p:sp>
        <p:nvSpPr>
          <p:cNvPr id="5" name="Footer Placeholder 4">
            <a:extLst>
              <a:ext uri="{FF2B5EF4-FFF2-40B4-BE49-F238E27FC236}">
                <a16:creationId xmlns:a16="http://schemas.microsoft.com/office/drawing/2014/main" id="{9C85B5B8-806A-5C4C-C28C-4B9F9EEE76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348AEC2-06BA-2E8F-D812-727F7B1BCC2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F19FD8-18DC-42B2-B5DF-E94305B8877E}" type="slidenum">
              <a:rPr lang="en-IN" smtClean="0"/>
              <a:t>‹#›</a:t>
            </a:fld>
            <a:endParaRPr lang="en-IN"/>
          </a:p>
        </p:txBody>
      </p:sp>
    </p:spTree>
    <p:extLst>
      <p:ext uri="{BB962C8B-B14F-4D97-AF65-F5344CB8AC3E}">
        <p14:creationId xmlns:p14="http://schemas.microsoft.com/office/powerpoint/2010/main" val="12634023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77BE3B-5E4E-AFA4-BD1E-771038BA2669}"/>
            </a:ext>
          </a:extLst>
        </p:cNvPr>
        <p:cNvGrpSpPr/>
        <p:nvPr/>
      </p:nvGrpSpPr>
      <p:grpSpPr>
        <a:xfrm>
          <a:off x="0" y="0"/>
          <a:ext cx="0" cy="0"/>
          <a:chOff x="0" y="0"/>
          <a:chExt cx="0" cy="0"/>
        </a:xfrm>
      </p:grpSpPr>
      <p:sp>
        <p:nvSpPr>
          <p:cNvPr id="6" name="Rectangle 5">
            <a:extLst>
              <a:ext uri="{FF2B5EF4-FFF2-40B4-BE49-F238E27FC236}">
                <a16:creationId xmlns:a16="http://schemas.microsoft.com/office/drawing/2014/main" id="{779DCB2F-18F4-049B-3174-12248E943A34}"/>
              </a:ext>
            </a:extLst>
          </p:cNvPr>
          <p:cNvSpPr/>
          <p:nvPr/>
        </p:nvSpPr>
        <p:spPr>
          <a:xfrm>
            <a:off x="-9832" y="0"/>
            <a:ext cx="12192000" cy="6858000"/>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nSpc>
                <a:spcPct val="115000"/>
              </a:lnSpc>
              <a:spcAft>
                <a:spcPts val="1000"/>
              </a:spcAft>
            </a:pPr>
            <a:endParaRPr lang="en-US" sz="2000" b="1" dirty="0">
              <a:solidFill>
                <a:schemeClr val="bg1"/>
              </a:solidFill>
              <a:effectLst/>
              <a:latin typeface="Arial Black" panose="020B0A04020102020204" pitchFamily="34" charset="0"/>
              <a:ea typeface="Times New Roman" panose="02020603050405020304" pitchFamily="18" charset="0"/>
              <a:cs typeface="Times New Roman" panose="02020603050405020304" pitchFamily="18" charset="0"/>
            </a:endParaRPr>
          </a:p>
          <a:p>
            <a:pPr>
              <a:lnSpc>
                <a:spcPct val="115000"/>
              </a:lnSpc>
              <a:spcAft>
                <a:spcPts val="1000"/>
              </a:spcAft>
            </a:pPr>
            <a:endParaRPr lang="en-US" sz="2000" b="1" dirty="0">
              <a:solidFill>
                <a:schemeClr val="bg1"/>
              </a:solidFill>
              <a:latin typeface="Arial Black" panose="020B0A04020102020204" pitchFamily="34" charset="0"/>
              <a:ea typeface="Times New Roman" panose="02020603050405020304" pitchFamily="18" charset="0"/>
              <a:cs typeface="Times New Roman" panose="02020603050405020304" pitchFamily="18" charset="0"/>
            </a:endParaRPr>
          </a:p>
          <a:p>
            <a:pPr>
              <a:lnSpc>
                <a:spcPct val="115000"/>
              </a:lnSpc>
              <a:spcAft>
                <a:spcPts val="1000"/>
              </a:spcAft>
            </a:pPr>
            <a:endParaRPr lang="en-US" sz="2000" b="1" dirty="0">
              <a:solidFill>
                <a:schemeClr val="bg1"/>
              </a:solidFill>
              <a:effectLst/>
              <a:latin typeface="Arial Black" panose="020B0A0402010202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2000" b="1" dirty="0">
                <a:solidFill>
                  <a:schemeClr val="bg1"/>
                </a:solidFill>
                <a:latin typeface="Arial Black" panose="020B0A04020102020204" pitchFamily="34" charset="0"/>
                <a:ea typeface="Times New Roman" panose="02020603050405020304" pitchFamily="18" charset="0"/>
                <a:cs typeface="Times New Roman" panose="02020603050405020304" pitchFamily="18" charset="0"/>
              </a:rPr>
              <a:t>        </a:t>
            </a:r>
            <a:endParaRPr lang="en-US" sz="2000" dirty="0">
              <a:solidFill>
                <a:schemeClr val="accent2"/>
              </a:solidFill>
              <a:effectLst/>
              <a:latin typeface="Algerian" panose="04020705040A02060702" pitchFamily="82" charset="0"/>
              <a:ea typeface="Times New Roman" panose="02020603050405020304" pitchFamily="18" charset="0"/>
              <a:cs typeface="Times New Roman" panose="02020603050405020304" pitchFamily="18" charset="0"/>
            </a:endParaRPr>
          </a:p>
          <a:p>
            <a:pPr>
              <a:lnSpc>
                <a:spcPct val="115000"/>
              </a:lnSpc>
              <a:spcAft>
                <a:spcPts val="1000"/>
              </a:spcAft>
            </a:pPr>
            <a:endParaRPr lang="en-US" sz="2000" b="1" dirty="0">
              <a:effectLst/>
              <a:latin typeface="Arial Black" panose="020B0A04020102020204" pitchFamily="34" charset="0"/>
              <a:ea typeface="Times New Roman" panose="02020603050405020304" pitchFamily="18" charset="0"/>
              <a:cs typeface="Times New Roman" panose="02020603050405020304" pitchFamily="18" charset="0"/>
            </a:endParaRPr>
          </a:p>
          <a:p>
            <a:pPr>
              <a:lnSpc>
                <a:spcPct val="115000"/>
              </a:lnSpc>
              <a:spcAft>
                <a:spcPts val="1000"/>
              </a:spcAft>
            </a:pPr>
            <a:endParaRPr lang="en-US" sz="2000" b="1" dirty="0">
              <a:effectLst/>
              <a:latin typeface="Arial Black" panose="020B0A0402010202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2000" b="1" dirty="0">
                <a:latin typeface="Arial Black" panose="020B0A04020102020204" pitchFamily="34" charset="0"/>
                <a:ea typeface="Times New Roman" panose="02020603050405020304" pitchFamily="18" charset="0"/>
                <a:cs typeface="Times New Roman" panose="02020603050405020304" pitchFamily="18" charset="0"/>
              </a:rPr>
              <a:t> </a:t>
            </a:r>
          </a:p>
          <a:p>
            <a:pPr>
              <a:lnSpc>
                <a:spcPct val="115000"/>
              </a:lnSpc>
              <a:spcAft>
                <a:spcPts val="1000"/>
              </a:spcAft>
            </a:pPr>
            <a:endParaRPr lang="en-US" sz="2000" b="1" dirty="0">
              <a:effectLst/>
              <a:latin typeface="Arial Black" panose="020B0A0402010202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2000" b="1" dirty="0">
                <a:effectLst/>
                <a:latin typeface="Arial Black" panose="020B0A04020102020204" pitchFamily="34" charset="0"/>
                <a:ea typeface="Times New Roman" panose="02020603050405020304" pitchFamily="18" charset="0"/>
                <a:cs typeface="Times New Roman" panose="02020603050405020304" pitchFamily="18" charset="0"/>
              </a:rPr>
              <a:t>Team Name  </a:t>
            </a:r>
            <a:r>
              <a:rPr lang="en-US" sz="1800" b="1" dirty="0">
                <a:effectLst/>
                <a:latin typeface="Arial Black" panose="020B0A04020102020204" pitchFamily="34" charset="0"/>
                <a:ea typeface="Times New Roman" panose="02020603050405020304" pitchFamily="18" charset="0"/>
                <a:cs typeface="Times New Roman" panose="02020603050405020304" pitchFamily="18" charset="0"/>
              </a:rPr>
              <a:t>:-</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a:effectLst/>
                <a:latin typeface="Abadi" panose="020B0604020104020204" pitchFamily="34" charset="0"/>
                <a:ea typeface="Times New Roman" panose="02020603050405020304" pitchFamily="18" charset="0"/>
                <a:cs typeface="Times New Roman" panose="02020603050405020304" pitchFamily="18" charset="0"/>
              </a:rPr>
              <a:t>The Immortals</a:t>
            </a:r>
            <a:endParaRPr lang="en-IN" sz="2000" dirty="0">
              <a:effectLst/>
              <a:latin typeface="Abadi" panose="020B060402010402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1800" b="1" dirty="0">
                <a:effectLst/>
                <a:latin typeface="Arial Black" panose="020B0A04020102020204" pitchFamily="34" charset="0"/>
                <a:ea typeface="Times New Roman" panose="02020603050405020304" pitchFamily="18" charset="0"/>
                <a:cs typeface="Times New Roman" panose="02020603050405020304" pitchFamily="18" charset="0"/>
              </a:rPr>
              <a:t>Team Members  :- </a:t>
            </a:r>
            <a:endParaRPr lang="en-IN" b="1" dirty="0">
              <a:latin typeface="Arial Black" panose="020B0A0402010202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2000" dirty="0">
                <a:effectLst/>
                <a:latin typeface="Abadi" panose="020B0604020104020204" pitchFamily="34" charset="0"/>
                <a:ea typeface="Times New Roman" panose="02020603050405020304" pitchFamily="18" charset="0"/>
                <a:cs typeface="Times New Roman" panose="02020603050405020304" pitchFamily="18" charset="0"/>
              </a:rPr>
              <a:t> U. Jenifer          (122210602102)</a:t>
            </a:r>
            <a:endParaRPr lang="en-IN" sz="2000" dirty="0">
              <a:latin typeface="Abadi" panose="020B060402010402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2000" dirty="0">
                <a:effectLst/>
                <a:latin typeface="Abadi" panose="020B0604020104020204" pitchFamily="34" charset="0"/>
                <a:ea typeface="Times New Roman" panose="02020603050405020304" pitchFamily="18" charset="0"/>
                <a:cs typeface="Times New Roman" panose="02020603050405020304" pitchFamily="18" charset="0"/>
              </a:rPr>
              <a:t> M. Yasaswini    (162310602101)</a:t>
            </a:r>
            <a:endParaRPr lang="en-IN" sz="2000" dirty="0">
              <a:latin typeface="Abadi" panose="020B060402010402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2000" dirty="0">
                <a:effectLst/>
                <a:latin typeface="Abadi" panose="020B0604020104020204" pitchFamily="34" charset="0"/>
                <a:ea typeface="Times New Roman" panose="02020603050405020304" pitchFamily="18" charset="0"/>
                <a:cs typeface="Times New Roman" panose="02020603050405020304" pitchFamily="18" charset="0"/>
              </a:rPr>
              <a:t> T. Sathvika       (122210602101)</a:t>
            </a:r>
            <a:endParaRPr lang="en-US" dirty="0">
              <a:latin typeface="Times New Roman" panose="02020603050405020304" pitchFamily="18" charset="0"/>
              <a:ea typeface="Times New Roman" panose="02020603050405020304" pitchFamily="18" charset="0"/>
              <a:cs typeface="Times New Roman" panose="02020603050405020304" pitchFamily="18" charset="0"/>
            </a:endParaRPr>
          </a:p>
          <a:p>
            <a:pPr lvl="0">
              <a:lnSpc>
                <a:spcPct val="115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p>
          <a:p>
            <a:pPr lvl="0">
              <a:lnSpc>
                <a:spcPct val="115000"/>
              </a:lnSpc>
              <a:spcAft>
                <a:spcPts val="1000"/>
              </a:spcAft>
            </a:pPr>
            <a:r>
              <a:rPr lang="en-US" dirty="0">
                <a:latin typeface="Times New Roman" panose="02020603050405020304" pitchFamily="18" charset="0"/>
                <a:ea typeface="Times New Roman" panose="02020603050405020304" pitchFamily="18" charset="0"/>
                <a:cs typeface="Times New Roman" panose="02020603050405020304" pitchFamily="18" charset="0"/>
              </a:rPr>
              <a:t>   Under The Guidence of :</a:t>
            </a:r>
          </a:p>
          <a:p>
            <a:pPr lvl="0">
              <a:lnSpc>
                <a:spcPct val="115000"/>
              </a:lnSpc>
              <a:spcAft>
                <a:spcPts val="1000"/>
              </a:spcAft>
            </a:pPr>
            <a:r>
              <a:rPr lang="en-US" dirty="0">
                <a:latin typeface="Times New Roman" panose="02020603050405020304" pitchFamily="18" charset="0"/>
                <a:ea typeface="Times New Roman" panose="02020603050405020304" pitchFamily="18" charset="0"/>
                <a:cs typeface="Times New Roman" panose="02020603050405020304" pitchFamily="18" charset="0"/>
              </a:rPr>
              <a:t>                                Sambangi.Jayashankar Sir                   </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Wingdings" panose="05000000000000000000" pitchFamily="2" charset="2"/>
              <a:buChar char=""/>
            </a:pPr>
            <a:endParaRPr lang="en-US" dirty="0">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Wingdings" panose="05000000000000000000" pitchFamily="2" charset="2"/>
              <a:buChar char=""/>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Wingdings" panose="05000000000000000000" pitchFamily="2" charset="2"/>
              <a:buChar char=""/>
            </a:pPr>
            <a:endParaRPr lang="en-US" dirty="0">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Wingdings" panose="05000000000000000000" pitchFamily="2" charset="2"/>
              <a:buChar char=""/>
            </a:pPr>
            <a:endParaRPr lang="en-IN" sz="1800" dirty="0">
              <a:effectLst/>
              <a:latin typeface="Cambria" panose="02040503050406030204" pitchFamily="18" charset="0"/>
              <a:ea typeface="Times New Roman" panose="02020603050405020304" pitchFamily="18" charset="0"/>
              <a:cs typeface="Times New Roman" panose="02020603050405020304" pitchFamily="18" charset="0"/>
            </a:endParaRPr>
          </a:p>
          <a:p>
            <a:pPr algn="ctr"/>
            <a:endParaRPr lang="en-IN" dirty="0"/>
          </a:p>
        </p:txBody>
      </p:sp>
      <p:pic>
        <p:nvPicPr>
          <p:cNvPr id="3" name="Picture 2">
            <a:extLst>
              <a:ext uri="{FF2B5EF4-FFF2-40B4-BE49-F238E27FC236}">
                <a16:creationId xmlns:a16="http://schemas.microsoft.com/office/drawing/2014/main" id="{85BF8929-F093-4F48-8306-7FB21800A3A1}"/>
              </a:ext>
            </a:extLst>
          </p:cNvPr>
          <p:cNvPicPr>
            <a:picLocks noChangeAspect="1"/>
          </p:cNvPicPr>
          <p:nvPr/>
        </p:nvPicPr>
        <p:blipFill>
          <a:blip r:embed="rId2"/>
          <a:stretch>
            <a:fillRect/>
          </a:stretch>
        </p:blipFill>
        <p:spPr>
          <a:xfrm>
            <a:off x="6263147" y="2310581"/>
            <a:ext cx="5437239" cy="4238931"/>
          </a:xfrm>
          <a:prstGeom prst="rect">
            <a:avLst/>
          </a:prstGeom>
        </p:spPr>
      </p:pic>
      <p:sp>
        <p:nvSpPr>
          <p:cNvPr id="2" name="Rectangle: Rounded Corners 1">
            <a:extLst>
              <a:ext uri="{FF2B5EF4-FFF2-40B4-BE49-F238E27FC236}">
                <a16:creationId xmlns:a16="http://schemas.microsoft.com/office/drawing/2014/main" id="{3BE9BEE4-B594-5009-6B9C-041614F77E55}"/>
              </a:ext>
            </a:extLst>
          </p:cNvPr>
          <p:cNvSpPr/>
          <p:nvPr/>
        </p:nvSpPr>
        <p:spPr>
          <a:xfrm>
            <a:off x="771833" y="1205681"/>
            <a:ext cx="10412361" cy="678425"/>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accent2"/>
                </a:solidFill>
                <a:effectLst/>
                <a:latin typeface="Algerian" panose="04020705040A02060702" pitchFamily="82" charset="0"/>
                <a:ea typeface="Times New Roman" panose="02020603050405020304" pitchFamily="18" charset="0"/>
                <a:cs typeface="Times New Roman" panose="02020603050405020304" pitchFamily="18" charset="0"/>
              </a:rPr>
              <a:t>Gesture-Based Interaction System for Drawing and Screen Brightness Control</a:t>
            </a:r>
            <a:endParaRPr lang="en-IN" b="1" dirty="0"/>
          </a:p>
        </p:txBody>
      </p:sp>
      <p:pic>
        <p:nvPicPr>
          <p:cNvPr id="4" name="Picture 3">
            <a:extLst>
              <a:ext uri="{FF2B5EF4-FFF2-40B4-BE49-F238E27FC236}">
                <a16:creationId xmlns:a16="http://schemas.microsoft.com/office/drawing/2014/main" id="{512F60BC-3627-6075-2626-EE0492E678A2}"/>
              </a:ext>
            </a:extLst>
          </p:cNvPr>
          <p:cNvPicPr>
            <a:picLocks noChangeAspect="1"/>
          </p:cNvPicPr>
          <p:nvPr/>
        </p:nvPicPr>
        <p:blipFill>
          <a:blip r:embed="rId3"/>
          <a:stretch>
            <a:fillRect/>
          </a:stretch>
        </p:blipFill>
        <p:spPr>
          <a:xfrm>
            <a:off x="9832" y="8605"/>
            <a:ext cx="2025445" cy="935292"/>
          </a:xfrm>
          <a:prstGeom prst="rect">
            <a:avLst/>
          </a:prstGeom>
        </p:spPr>
      </p:pic>
      <p:pic>
        <p:nvPicPr>
          <p:cNvPr id="7" name="Picture 6">
            <a:extLst>
              <a:ext uri="{FF2B5EF4-FFF2-40B4-BE49-F238E27FC236}">
                <a16:creationId xmlns:a16="http://schemas.microsoft.com/office/drawing/2014/main" id="{F054F654-729D-778A-7C37-F2D4646A7A5F}"/>
              </a:ext>
            </a:extLst>
          </p:cNvPr>
          <p:cNvPicPr>
            <a:picLocks noChangeAspect="1"/>
          </p:cNvPicPr>
          <p:nvPr/>
        </p:nvPicPr>
        <p:blipFill>
          <a:blip r:embed="rId4"/>
          <a:stretch>
            <a:fillRect/>
          </a:stretch>
        </p:blipFill>
        <p:spPr>
          <a:xfrm>
            <a:off x="10619477" y="41172"/>
            <a:ext cx="1440000" cy="902725"/>
          </a:xfrm>
          <a:prstGeom prst="rect">
            <a:avLst/>
          </a:prstGeom>
        </p:spPr>
      </p:pic>
    </p:spTree>
    <p:extLst>
      <p:ext uri="{BB962C8B-B14F-4D97-AF65-F5344CB8AC3E}">
        <p14:creationId xmlns:p14="http://schemas.microsoft.com/office/powerpoint/2010/main" val="19071940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18E24D-A2BF-C827-DBEA-CCC716AB7E86}"/>
            </a:ext>
          </a:extLst>
        </p:cNvPr>
        <p:cNvGrpSpPr/>
        <p:nvPr/>
      </p:nvGrpSpPr>
      <p:grpSpPr>
        <a:xfrm>
          <a:off x="0" y="0"/>
          <a:ext cx="0" cy="0"/>
          <a:chOff x="0" y="0"/>
          <a:chExt cx="0" cy="0"/>
        </a:xfrm>
      </p:grpSpPr>
      <p:sp>
        <p:nvSpPr>
          <p:cNvPr id="6" name="Rectangle 5">
            <a:extLst>
              <a:ext uri="{FF2B5EF4-FFF2-40B4-BE49-F238E27FC236}">
                <a16:creationId xmlns:a16="http://schemas.microsoft.com/office/drawing/2014/main" id="{F318ECFF-9B85-FBE6-697A-FBB0667C2A6E}"/>
              </a:ext>
            </a:extLst>
          </p:cNvPr>
          <p:cNvSpPr/>
          <p:nvPr/>
        </p:nvSpPr>
        <p:spPr>
          <a:xfrm>
            <a:off x="0" y="-50800"/>
            <a:ext cx="12192000" cy="6858000"/>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 name="Rectangle: Rounded Corners 7">
            <a:extLst>
              <a:ext uri="{FF2B5EF4-FFF2-40B4-BE49-F238E27FC236}">
                <a16:creationId xmlns:a16="http://schemas.microsoft.com/office/drawing/2014/main" id="{7474EE14-0A49-FD32-448D-504DDCD5D321}"/>
              </a:ext>
            </a:extLst>
          </p:cNvPr>
          <p:cNvSpPr/>
          <p:nvPr/>
        </p:nvSpPr>
        <p:spPr>
          <a:xfrm>
            <a:off x="624840" y="386081"/>
            <a:ext cx="10942320" cy="724963"/>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2"/>
                </a:solidFill>
                <a:effectLst/>
                <a:latin typeface="Algerian" panose="04020705040A02060702" pitchFamily="82" charset="0"/>
                <a:ea typeface="Times New Roman" panose="02020603050405020304" pitchFamily="18" charset="0"/>
                <a:cs typeface="Times New Roman" panose="02020603050405020304" pitchFamily="18" charset="0"/>
              </a:rPr>
              <a:t>Gesture-Based Interaction System for Drawing and Screen Brightness Control</a:t>
            </a:r>
          </a:p>
        </p:txBody>
      </p:sp>
      <p:sp>
        <p:nvSpPr>
          <p:cNvPr id="10" name="Rectangle 9">
            <a:extLst>
              <a:ext uri="{FF2B5EF4-FFF2-40B4-BE49-F238E27FC236}">
                <a16:creationId xmlns:a16="http://schemas.microsoft.com/office/drawing/2014/main" id="{A705C79B-BD79-0960-EC5B-48710D41E78D}"/>
              </a:ext>
            </a:extLst>
          </p:cNvPr>
          <p:cNvSpPr/>
          <p:nvPr/>
        </p:nvSpPr>
        <p:spPr>
          <a:xfrm>
            <a:off x="335280" y="1686560"/>
            <a:ext cx="5557520" cy="422656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nSpc>
                <a:spcPct val="115000"/>
              </a:lnSpc>
              <a:spcBef>
                <a:spcPts val="2400"/>
              </a:spcBef>
            </a:pPr>
            <a:r>
              <a:rPr lang="en-US" sz="1800" b="1" kern="0" dirty="0">
                <a:solidFill>
                  <a:schemeClr val="accent1">
                    <a:lumMod val="50000"/>
                  </a:schemeClr>
                </a:solidFill>
                <a:effectLst/>
                <a:latin typeface="Arial Black" panose="020B0A04020102020204" pitchFamily="34" charset="0"/>
                <a:ea typeface="Times New Roman" panose="02020603050405020304" pitchFamily="18" charset="0"/>
                <a:cs typeface="Times New Roman" panose="02020603050405020304" pitchFamily="18" charset="0"/>
              </a:rPr>
              <a:t>Introduction : </a:t>
            </a:r>
          </a:p>
          <a:p>
            <a:pPr>
              <a:lnSpc>
                <a:spcPct val="115000"/>
              </a:lnSpc>
              <a:spcBef>
                <a:spcPts val="2400"/>
              </a:spcBef>
            </a:pPr>
            <a:r>
              <a:rPr lang="en-US" sz="16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Human-computer interaction has evolved significantly with the introduction of touch and gesture-based controls. Gesture recognition, in particular, offers a hands-free, intuitive method of controlling devices, which can be particularly useful in scenarios where physical touch is inconvenient or impractical.</a:t>
            </a:r>
            <a:endParaRPr lang="en-IN" sz="16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US" sz="16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This project explores the use of hand gestures for real-time interaction through a webcam. It employs Mediapipe's robust hand tracking system to identify and classify gestures, enabling actions like drawing, brightness control, and canvas clearing. The goal is to provide an accessible, innovative tool for enhancing user interaction through natural gestures, demonstrating the potential of computer vision in everyday applications.</a:t>
            </a:r>
            <a:endParaRPr lang="en-IN" sz="16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17479D4E-BA0E-8297-E3C6-8E6D3D6D70D4}"/>
              </a:ext>
            </a:extLst>
          </p:cNvPr>
          <p:cNvPicPr>
            <a:picLocks noChangeAspect="1"/>
          </p:cNvPicPr>
          <p:nvPr/>
        </p:nvPicPr>
        <p:blipFill>
          <a:blip r:embed="rId2"/>
          <a:stretch>
            <a:fillRect/>
          </a:stretch>
        </p:blipFill>
        <p:spPr>
          <a:xfrm>
            <a:off x="6096000" y="2137411"/>
            <a:ext cx="5892800" cy="3121658"/>
          </a:xfrm>
          <a:prstGeom prst="rect">
            <a:avLst/>
          </a:prstGeom>
        </p:spPr>
      </p:pic>
    </p:spTree>
    <p:extLst>
      <p:ext uri="{BB962C8B-B14F-4D97-AF65-F5344CB8AC3E}">
        <p14:creationId xmlns:p14="http://schemas.microsoft.com/office/powerpoint/2010/main" val="7485619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8BD58B1-442C-5864-3DF6-CE3756C2262D}"/>
              </a:ext>
            </a:extLst>
          </p:cNvPr>
          <p:cNvSpPr/>
          <p:nvPr/>
        </p:nvSpPr>
        <p:spPr>
          <a:xfrm>
            <a:off x="0" y="0"/>
            <a:ext cx="12192000" cy="6858000"/>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Rectangle 9">
            <a:extLst>
              <a:ext uri="{FF2B5EF4-FFF2-40B4-BE49-F238E27FC236}">
                <a16:creationId xmlns:a16="http://schemas.microsoft.com/office/drawing/2014/main" id="{49037644-0D45-DA81-070F-CCE592E0D327}"/>
              </a:ext>
            </a:extLst>
          </p:cNvPr>
          <p:cNvSpPr/>
          <p:nvPr/>
        </p:nvSpPr>
        <p:spPr>
          <a:xfrm>
            <a:off x="306930" y="523567"/>
            <a:ext cx="5557520" cy="581086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nSpc>
                <a:spcPct val="115000"/>
              </a:lnSpc>
              <a:spcBef>
                <a:spcPts val="2400"/>
              </a:spcBef>
            </a:pPr>
            <a:r>
              <a:rPr lang="en-US" sz="1600" b="1" kern="0" dirty="0">
                <a:solidFill>
                  <a:schemeClr val="accent1">
                    <a:lumMod val="50000"/>
                  </a:schemeClr>
                </a:solidFill>
                <a:effectLst/>
                <a:latin typeface="Arial Black" panose="020B0A04020102020204" pitchFamily="34" charset="0"/>
                <a:ea typeface="Times New Roman" panose="02020603050405020304" pitchFamily="18" charset="0"/>
                <a:cs typeface="Times New Roman" panose="02020603050405020304" pitchFamily="18" charset="0"/>
              </a:rPr>
              <a:t>Overview :</a:t>
            </a:r>
          </a:p>
          <a:p>
            <a:endParaRPr lang="en-US" sz="1100" dirty="0">
              <a:solidFill>
                <a:schemeClr val="tx2">
                  <a:lumMod val="50000"/>
                </a:schemeClr>
              </a:solidFill>
              <a:effectLst/>
              <a:latin typeface="Times New Roman" panose="02020603050405020304" pitchFamily="18" charset="0"/>
              <a:ea typeface="Times New Roman" panose="02020603050405020304" pitchFamily="18" charset="0"/>
            </a:endParaRPr>
          </a:p>
          <a:p>
            <a:r>
              <a:rPr lang="en-US" sz="1200" dirty="0">
                <a:solidFill>
                  <a:schemeClr val="tx2">
                    <a:lumMod val="50000"/>
                  </a:schemeClr>
                </a:solidFill>
                <a:effectLst/>
                <a:latin typeface="Abadi" panose="020B0604020104020204" pitchFamily="34" charset="0"/>
                <a:ea typeface="Times New Roman" panose="02020603050405020304" pitchFamily="18" charset="0"/>
              </a:rPr>
              <a:t>This Python program uses a webcam and Mediapipe's Hand Tracking module to perform real-time hand gesture-based tasks. The program enables the following functionalities:</a:t>
            </a:r>
          </a:p>
          <a:p>
            <a:endParaRPr lang="en-IN" sz="1100" dirty="0">
              <a:solidFill>
                <a:schemeClr val="tx2">
                  <a:lumMod val="50000"/>
                </a:schemeClr>
              </a:solidFill>
              <a:effectLst/>
              <a:latin typeface="Times New Roman" panose="02020603050405020304" pitchFamily="18" charset="0"/>
              <a:ea typeface="Times New Roman" panose="02020603050405020304" pitchFamily="18" charset="0"/>
            </a:endParaRPr>
          </a:p>
          <a:p>
            <a:pPr marL="342900" lvl="0" indent="-342900">
              <a:lnSpc>
                <a:spcPct val="115000"/>
              </a:lnSpc>
              <a:spcAft>
                <a:spcPts val="1000"/>
              </a:spcAft>
              <a:buFont typeface="+mj-lt"/>
              <a:buAutoNum type="arabicPeriod"/>
              <a:tabLst>
                <a:tab pos="457200" algn="l"/>
              </a:tabLst>
            </a:pPr>
            <a:r>
              <a:rPr lang="en-US" sz="1100" b="1" dirty="0">
                <a:solidFill>
                  <a:schemeClr val="accent1">
                    <a:lumMod val="50000"/>
                  </a:schemeClr>
                </a:solidFill>
                <a:effectLst/>
                <a:latin typeface="Arial Black" panose="020B0A04020102020204" pitchFamily="34" charset="0"/>
                <a:ea typeface="Times New Roman" panose="02020603050405020304" pitchFamily="18" charset="0"/>
                <a:cs typeface="Times New Roman" panose="02020603050405020304" pitchFamily="18" charset="0"/>
              </a:rPr>
              <a:t>Right-hand gesture for drawing </a:t>
            </a:r>
            <a:r>
              <a:rPr lang="en-US" sz="1100" dirty="0">
                <a:solidFill>
                  <a:schemeClr val="accent1">
                    <a:lumMod val="50000"/>
                  </a:schemeClr>
                </a:solidFill>
                <a:effectLst/>
                <a:latin typeface="Arial Black" panose="020B0A04020102020204" pitchFamily="34" charset="0"/>
                <a:ea typeface="Times New Roman" panose="02020603050405020304" pitchFamily="18" charset="0"/>
                <a:cs typeface="Times New Roman" panose="02020603050405020304" pitchFamily="18" charset="0"/>
              </a:rPr>
              <a:t>: </a:t>
            </a:r>
            <a:r>
              <a:rPr lang="en-US" sz="1100" dirty="0">
                <a:solidFill>
                  <a:schemeClr val="tx2">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Draw on a virtual canvas by moving the right index finger.</a:t>
            </a:r>
            <a:endParaRPr lang="en-IN" sz="1100" dirty="0">
              <a:solidFill>
                <a:schemeClr val="tx2">
                  <a:lumMod val="50000"/>
                </a:schemeClr>
              </a:solidFill>
              <a:effectLst/>
              <a:latin typeface="Cambria" panose="02040503050406030204" pitchFamily="18" charset="0"/>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mj-lt"/>
              <a:buAutoNum type="arabicPeriod"/>
              <a:tabLst>
                <a:tab pos="457200" algn="l"/>
              </a:tabLst>
            </a:pPr>
            <a:r>
              <a:rPr lang="en-US" sz="1100" b="1" dirty="0">
                <a:solidFill>
                  <a:schemeClr val="accent1">
                    <a:lumMod val="50000"/>
                  </a:schemeClr>
                </a:solidFill>
                <a:effectLst/>
                <a:latin typeface="Arial Black" panose="020B0A04020102020204" pitchFamily="34" charset="0"/>
                <a:ea typeface="Times New Roman" panose="02020603050405020304" pitchFamily="18" charset="0"/>
                <a:cs typeface="Times New Roman" panose="02020603050405020304" pitchFamily="18" charset="0"/>
              </a:rPr>
              <a:t>Left-hand gestures for brightness control </a:t>
            </a:r>
            <a:r>
              <a:rPr lang="en-US" sz="1100" dirty="0">
                <a:solidFill>
                  <a:schemeClr val="accent1">
                    <a:lumMod val="50000"/>
                  </a:schemeClr>
                </a:solidFill>
                <a:effectLst/>
                <a:latin typeface="Arial Black" panose="020B0A04020102020204" pitchFamily="34" charset="0"/>
                <a:ea typeface="Times New Roman" panose="02020603050405020304" pitchFamily="18" charset="0"/>
                <a:cs typeface="Times New Roman" panose="02020603050405020304" pitchFamily="18" charset="0"/>
              </a:rPr>
              <a:t>: </a:t>
            </a:r>
            <a:r>
              <a:rPr lang="en-US" sz="1100" dirty="0">
                <a:solidFill>
                  <a:schemeClr val="tx2">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Adjust screen brightness by varying the distance between the left thumb and index finger.</a:t>
            </a:r>
            <a:endParaRPr lang="en-IN" sz="1100" dirty="0">
              <a:solidFill>
                <a:schemeClr val="tx2">
                  <a:lumMod val="50000"/>
                </a:schemeClr>
              </a:solidFill>
              <a:effectLst/>
              <a:latin typeface="Cambria" panose="02040503050406030204" pitchFamily="18" charset="0"/>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mj-lt"/>
              <a:buAutoNum type="arabicPeriod"/>
              <a:tabLst>
                <a:tab pos="457200" algn="l"/>
              </a:tabLst>
            </a:pPr>
            <a:r>
              <a:rPr lang="en-US" sz="1100" b="1" dirty="0">
                <a:solidFill>
                  <a:schemeClr val="accent1">
                    <a:lumMod val="50000"/>
                  </a:schemeClr>
                </a:solidFill>
                <a:effectLst/>
                <a:latin typeface="Arial Black" panose="020B0A04020102020204" pitchFamily="34" charset="0"/>
                <a:ea typeface="Times New Roman" panose="02020603050405020304" pitchFamily="18" charset="0"/>
                <a:cs typeface="Times New Roman" panose="02020603050405020304" pitchFamily="18" charset="0"/>
              </a:rPr>
              <a:t>Left-hand shake detection </a:t>
            </a:r>
            <a:r>
              <a:rPr lang="en-US" sz="1100" dirty="0">
                <a:solidFill>
                  <a:schemeClr val="accent1">
                    <a:lumMod val="50000"/>
                  </a:schemeClr>
                </a:solidFill>
                <a:effectLst/>
                <a:latin typeface="Arial Black" panose="020B0A04020102020204" pitchFamily="34" charset="0"/>
                <a:ea typeface="Times New Roman" panose="02020603050405020304" pitchFamily="18" charset="0"/>
                <a:cs typeface="Times New Roman" panose="02020603050405020304" pitchFamily="18" charset="0"/>
              </a:rPr>
              <a:t>: </a:t>
            </a:r>
            <a:r>
              <a:rPr lang="en-US" sz="1100" dirty="0">
                <a:solidFill>
                  <a:schemeClr val="tx2">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Clear the drawing canvas by shaking the left hand.</a:t>
            </a:r>
            <a:endParaRPr lang="en-IN" sz="1100" dirty="0">
              <a:solidFill>
                <a:schemeClr val="tx2">
                  <a:lumMod val="50000"/>
                </a:schemeClr>
              </a:solidFill>
              <a:effectLst/>
              <a:latin typeface="Cambria" panose="02040503050406030204" pitchFamily="18" charset="0"/>
              <a:ea typeface="Times New Roman" panose="02020603050405020304" pitchFamily="18" charset="0"/>
              <a:cs typeface="Times New Roman" panose="02020603050405020304" pitchFamily="18" charset="0"/>
            </a:endParaRPr>
          </a:p>
          <a:p>
            <a:pPr algn="ctr"/>
            <a:endParaRPr lang="en-IN" sz="1200" dirty="0">
              <a:solidFill>
                <a:schemeClr val="tx2">
                  <a:lumMod val="50000"/>
                </a:schemeClr>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accent1">
                    <a:lumMod val="50000"/>
                  </a:schemeClr>
                </a:solidFill>
                <a:effectLst/>
                <a:latin typeface="Arial Black" panose="020B0A04020102020204" pitchFamily="34" charset="0"/>
                <a:ea typeface="Times New Roman" panose="02020603050405020304" pitchFamily="18" charset="0"/>
                <a:cs typeface="Times New Roman" panose="02020603050405020304" pitchFamily="18" charset="0"/>
              </a:rPr>
              <a:t>Dependencies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4F81BD"/>
                </a:solidFill>
                <a:effectLst/>
                <a:latin typeface="Abadi" panose="020B0604020104020204" pitchFamily="34" charset="0"/>
                <a:ea typeface="Times New Roman" panose="02020603050405020304" pitchFamily="18" charset="0"/>
                <a:cs typeface="Times New Roman" panose="02020603050405020304" pitchFamily="18" charset="0"/>
              </a:rPr>
              <a:t>Required Libraries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dirty="0">
              <a:ln>
                <a:noFill/>
              </a:ln>
              <a:solidFill>
                <a:srgbClr val="4F81BD"/>
              </a:solidFill>
              <a:effectLst/>
              <a:latin typeface="Abadi" panose="020B060402010402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050" b="1" i="0" u="none" strike="noStrike" cap="none" normalizeH="0" baseline="0" dirty="0">
                <a:ln>
                  <a:noFill/>
                </a:ln>
                <a:solidFill>
                  <a:schemeClr val="tx1"/>
                </a:solidFill>
                <a:effectLst/>
                <a:latin typeface="Arial Black" panose="020B0A04020102020204" pitchFamily="34" charset="0"/>
                <a:ea typeface="Times New Roman" panose="02020603050405020304" pitchFamily="18" charset="0"/>
                <a:cs typeface="Courier New" panose="02070309020205020404" pitchFamily="49" charset="0"/>
              </a:rPr>
              <a:t>cv2</a:t>
            </a:r>
            <a:r>
              <a:rPr kumimoji="0" lang="en-US" altLang="en-US" sz="1200" b="1" i="0" u="none" strike="noStrike" cap="none" normalizeH="0" baseline="0" dirty="0">
                <a:ln>
                  <a:noFill/>
                </a:ln>
                <a:solidFill>
                  <a:schemeClr val="tx1"/>
                </a:solidFill>
                <a:effectLst/>
                <a:latin typeface="Arial Black" panose="020B0A04020102020204" pitchFamily="34" charset="0"/>
                <a:ea typeface="Times New Roman" panose="02020603050405020304" pitchFamily="18" charset="0"/>
                <a:cs typeface="Times New Roman" panose="02020603050405020304" pitchFamily="18" charset="0"/>
              </a:rPr>
              <a:t> (OpenCV) :</a:t>
            </a:r>
            <a:r>
              <a:rPr kumimoji="0" lang="en-US" altLang="en-US" sz="1200" b="0" i="0" u="none" strike="noStrike" cap="none" normalizeH="0" baseline="0" dirty="0">
                <a:ln>
                  <a:noFill/>
                </a:ln>
                <a:solidFill>
                  <a:schemeClr val="tx1"/>
                </a:solidFill>
                <a:effectLst/>
                <a:latin typeface="Arial Black" panose="020B0A04020102020204" pitchFamily="34" charset="0"/>
                <a:ea typeface="Times New Roman" panose="02020603050405020304" pitchFamily="18" charset="0"/>
                <a:cs typeface="Times New Roman" panose="02020603050405020304" pitchFamily="18" charset="0"/>
              </a:rPr>
              <a:t> </a:t>
            </a:r>
            <a:r>
              <a:rPr kumimoji="0" lang="en-US" altLang="en-US" sz="1400" b="0" i="0" u="none" strike="noStrike" cap="none" normalizeH="0" baseline="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For video capture and image processing.</a:t>
            </a:r>
            <a:endParaRPr kumimoji="0" lang="en-US" altLang="en-US" sz="1400" b="0" i="0" u="none" strike="noStrike" cap="none" normalizeH="0" baseline="0" dirty="0">
              <a:ln>
                <a:noFill/>
              </a:ln>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050" b="1" i="0" u="none" strike="noStrike" cap="none" normalizeH="0" baseline="0" dirty="0">
                <a:ln>
                  <a:noFill/>
                </a:ln>
                <a:solidFill>
                  <a:schemeClr val="tx1"/>
                </a:solidFill>
                <a:effectLst/>
                <a:latin typeface="Arial Black" panose="020B0A04020102020204" pitchFamily="34" charset="0"/>
                <a:ea typeface="Times New Roman" panose="02020603050405020304" pitchFamily="18" charset="0"/>
                <a:cs typeface="Courier New" panose="02070309020205020404" pitchFamily="49" charset="0"/>
              </a:rPr>
              <a:t>Mediapipe </a:t>
            </a:r>
            <a:r>
              <a:rPr kumimoji="0" lang="en-US" altLang="en-US" sz="1200" b="1" i="0" u="none" strike="noStrike" cap="none" normalizeH="0" baseline="0" dirty="0">
                <a:ln>
                  <a:noFill/>
                </a:ln>
                <a:solidFill>
                  <a:schemeClr val="tx1"/>
                </a:solidFill>
                <a:effectLst/>
                <a:latin typeface="Arial Black" panose="020B0A04020102020204" pitchFamily="34" charset="0"/>
                <a:ea typeface="Times New Roman" panose="02020603050405020304" pitchFamily="18" charset="0"/>
                <a:cs typeface="Times New Roman" panose="02020603050405020304" pitchFamily="18" charset="0"/>
              </a:rPr>
              <a:t>:</a:t>
            </a:r>
            <a:r>
              <a:rPr kumimoji="0" lang="en-US" altLang="en-US" sz="1200" b="0" i="0" u="none" strike="noStrike" cap="none" normalizeH="0" baseline="0" dirty="0">
                <a:ln>
                  <a:noFill/>
                </a:ln>
                <a:solidFill>
                  <a:schemeClr val="tx1"/>
                </a:solidFill>
                <a:effectLst/>
                <a:latin typeface="Arial Black" panose="020B0A04020102020204" pitchFamily="34" charset="0"/>
                <a:ea typeface="Times New Roman" panose="02020603050405020304" pitchFamily="18" charset="0"/>
                <a:cs typeface="Times New Roman" panose="02020603050405020304" pitchFamily="18" charset="0"/>
              </a:rPr>
              <a:t> </a:t>
            </a:r>
            <a:r>
              <a:rPr kumimoji="0" lang="en-US" altLang="en-US" sz="1400" b="0" i="0" u="none" strike="noStrike" cap="none" normalizeH="0" baseline="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For hand tracking and landmark detection.</a:t>
            </a:r>
            <a:endParaRPr kumimoji="0" lang="en-US" altLang="en-US" sz="1400" b="0" i="0" u="none" strike="noStrike" cap="none" normalizeH="0" baseline="0" dirty="0">
              <a:ln>
                <a:noFill/>
              </a:ln>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050" b="1" i="0" u="none" strike="noStrike" cap="none" normalizeH="0" baseline="0" dirty="0">
                <a:ln>
                  <a:noFill/>
                </a:ln>
                <a:solidFill>
                  <a:schemeClr val="tx1"/>
                </a:solidFill>
                <a:effectLst/>
                <a:latin typeface="Arial Black" panose="020B0A04020102020204" pitchFamily="34" charset="0"/>
                <a:ea typeface="Times New Roman" panose="02020603050405020304" pitchFamily="18" charset="0"/>
                <a:cs typeface="Courier New" panose="02070309020205020404" pitchFamily="49" charset="0"/>
              </a:rPr>
              <a:t>Numpy </a:t>
            </a:r>
            <a:r>
              <a:rPr kumimoji="0" lang="en-US" altLang="en-US" sz="1200" b="1" i="0" u="none" strike="noStrike" cap="none" normalizeH="0" baseline="0" dirty="0">
                <a:ln>
                  <a:noFill/>
                </a:ln>
                <a:solidFill>
                  <a:schemeClr val="tx1"/>
                </a:solidFill>
                <a:effectLst/>
                <a:latin typeface="Arial Black" panose="020B0A04020102020204" pitchFamily="34" charset="0"/>
                <a:ea typeface="Times New Roman" panose="02020603050405020304" pitchFamily="18" charset="0"/>
                <a:cs typeface="Times New Roman" panose="02020603050405020304" pitchFamily="18" charset="0"/>
              </a:rPr>
              <a:t>:</a:t>
            </a:r>
            <a:r>
              <a:rPr kumimoji="0" lang="en-US" altLang="en-US" sz="1200" b="0" i="0" u="none" strike="noStrike" cap="none" normalizeH="0" baseline="0" dirty="0">
                <a:ln>
                  <a:noFill/>
                </a:ln>
                <a:solidFill>
                  <a:schemeClr val="tx1"/>
                </a:solidFill>
                <a:effectLst/>
                <a:latin typeface="Arial Black" panose="020B0A04020102020204" pitchFamily="34" charset="0"/>
                <a:ea typeface="Times New Roman" panose="02020603050405020304" pitchFamily="18" charset="0"/>
                <a:cs typeface="Times New Roman" panose="02020603050405020304" pitchFamily="18" charset="0"/>
              </a:rPr>
              <a:t> </a:t>
            </a:r>
            <a:r>
              <a:rPr kumimoji="0" lang="en-US" altLang="en-US" sz="1400" b="0" i="0" u="none" strike="noStrike" cap="none" normalizeH="0" baseline="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For mathematical operations and array handling.</a:t>
            </a:r>
            <a:endParaRPr kumimoji="0" lang="en-US" altLang="en-US" sz="1400" b="0" i="0" u="none" strike="noStrike" cap="none" normalizeH="0" baseline="0" dirty="0">
              <a:ln>
                <a:noFill/>
              </a:ln>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050" b="1" i="0" u="none" strike="noStrike" cap="none" normalizeH="0" baseline="0" dirty="0">
                <a:ln>
                  <a:noFill/>
                </a:ln>
                <a:solidFill>
                  <a:schemeClr val="tx1"/>
                </a:solidFill>
                <a:effectLst/>
                <a:latin typeface="Arial Black" panose="020B0A04020102020204" pitchFamily="34" charset="0"/>
                <a:ea typeface="Times New Roman" panose="02020603050405020304" pitchFamily="18" charset="0"/>
                <a:cs typeface="Courier New" panose="02070309020205020404" pitchFamily="49" charset="0"/>
              </a:rPr>
              <a:t>screen_brightness_control</a:t>
            </a:r>
            <a:r>
              <a:rPr kumimoji="0" lang="en-US" altLang="en-US" sz="1200" b="1" i="0" u="none" strike="noStrike" cap="none" normalizeH="0" baseline="0" dirty="0">
                <a:ln>
                  <a:noFill/>
                </a:ln>
                <a:solidFill>
                  <a:schemeClr val="tx1"/>
                </a:solidFill>
                <a:effectLst/>
                <a:latin typeface="Arial Black" panose="020B0A04020102020204" pitchFamily="34" charset="0"/>
                <a:ea typeface="Times New Roman" panose="02020603050405020304" pitchFamily="18" charset="0"/>
                <a:cs typeface="Times New Roman" panose="02020603050405020304" pitchFamily="18" charset="0"/>
              </a:rPr>
              <a:t> (sbc) :</a:t>
            </a:r>
            <a:r>
              <a:rPr kumimoji="0" lang="en-US" altLang="en-US" sz="1200" b="0" i="0" u="none" strike="noStrike" cap="none" normalizeH="0" baseline="0" dirty="0">
                <a:ln>
                  <a:noFill/>
                </a:ln>
                <a:solidFill>
                  <a:schemeClr val="tx1"/>
                </a:solidFill>
                <a:effectLst/>
                <a:latin typeface="Arial Black" panose="020B0A04020102020204" pitchFamily="34" charset="0"/>
                <a:ea typeface="Times New Roman" panose="02020603050405020304" pitchFamily="18" charset="0"/>
                <a:cs typeface="Times New Roman" panose="02020603050405020304" pitchFamily="18" charset="0"/>
              </a:rPr>
              <a:t> </a:t>
            </a:r>
            <a:r>
              <a:rPr kumimoji="0" lang="en-US" altLang="en-US" sz="1400" b="0" i="0" u="none" strike="noStrike" cap="none" normalizeH="0" baseline="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For adjusting the screen brightness.</a:t>
            </a:r>
            <a:endParaRPr kumimoji="0" lang="en-US" altLang="en-US" sz="1400" b="0" i="0" u="none" strike="noStrike" cap="none" normalizeH="0" baseline="0" dirty="0">
              <a:ln>
                <a:noFill/>
              </a:ln>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050" b="1" i="0" u="none" strike="noStrike" cap="none" normalizeH="0" baseline="0" dirty="0">
                <a:ln>
                  <a:noFill/>
                </a:ln>
                <a:solidFill>
                  <a:schemeClr val="tx1"/>
                </a:solidFill>
                <a:effectLst/>
                <a:latin typeface="Arial Black" panose="020B0A04020102020204" pitchFamily="34" charset="0"/>
                <a:ea typeface="Times New Roman" panose="02020603050405020304" pitchFamily="18" charset="0"/>
                <a:cs typeface="Courier New" panose="02070309020205020404" pitchFamily="49" charset="0"/>
              </a:rPr>
              <a:t>collections.deque </a:t>
            </a:r>
            <a:r>
              <a:rPr kumimoji="0" lang="en-US" altLang="en-US" sz="1200" b="1" i="0" u="none" strike="noStrike" cap="none" normalizeH="0" baseline="0" dirty="0">
                <a:ln>
                  <a:noFill/>
                </a:ln>
                <a:solidFill>
                  <a:schemeClr val="tx1"/>
                </a:solidFill>
                <a:effectLst/>
                <a:latin typeface="Arial Black" panose="020B0A04020102020204" pitchFamily="34" charset="0"/>
                <a:ea typeface="Times New Roman" panose="02020603050405020304" pitchFamily="18" charset="0"/>
                <a:cs typeface="Times New Roman" panose="02020603050405020304" pitchFamily="18" charset="0"/>
              </a:rPr>
              <a:t>:</a:t>
            </a:r>
            <a:r>
              <a:rPr kumimoji="0" lang="en-US" altLang="en-US" sz="1200" b="0" i="0" u="none" strike="noStrike" cap="none" normalizeH="0" baseline="0" dirty="0">
                <a:ln>
                  <a:noFill/>
                </a:ln>
                <a:solidFill>
                  <a:schemeClr val="tx1"/>
                </a:solidFill>
                <a:effectLst/>
                <a:latin typeface="Arial Black" panose="020B0A04020102020204" pitchFamily="34" charset="0"/>
                <a:ea typeface="Times New Roman" panose="02020603050405020304" pitchFamily="18" charset="0"/>
                <a:cs typeface="Times New Roman" panose="02020603050405020304" pitchFamily="18" charset="0"/>
              </a:rPr>
              <a:t> </a:t>
            </a:r>
            <a:r>
              <a:rPr kumimoji="0" lang="en-US" altLang="en-US" sz="1400" b="0" i="0" u="none" strike="noStrike" cap="none" normalizeH="0" baseline="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For storing and analyzing recent positions for shake detection.</a:t>
            </a:r>
            <a:endParaRPr kumimoji="0" lang="en-US" altLang="en-US" sz="1400" b="0" i="0" u="none" strike="noStrike" cap="none" normalizeH="0" baseline="0" dirty="0">
              <a:ln>
                <a:noFill/>
              </a:ln>
              <a:solidFill>
                <a:schemeClr val="tx1"/>
              </a:solidFill>
              <a:effectLst/>
            </a:endParaRPr>
          </a:p>
          <a:p>
            <a:pPr algn="ctr"/>
            <a:endParaRPr lang="en-IN" sz="1200" dirty="0">
              <a:solidFill>
                <a:schemeClr val="tx2">
                  <a:lumMod val="50000"/>
                </a:schemeClr>
              </a:solidFill>
            </a:endParaRPr>
          </a:p>
          <a:p>
            <a:pPr algn="ctr"/>
            <a:endParaRPr lang="en-IN" sz="1200" dirty="0">
              <a:solidFill>
                <a:schemeClr val="tx2">
                  <a:lumMod val="50000"/>
                </a:schemeClr>
              </a:solidFill>
            </a:endParaRPr>
          </a:p>
          <a:p>
            <a:pPr algn="ctr"/>
            <a:endParaRPr lang="en-IN" sz="1200" dirty="0">
              <a:solidFill>
                <a:schemeClr val="tx2">
                  <a:lumMod val="50000"/>
                </a:schemeClr>
              </a:solidFill>
            </a:endParaRPr>
          </a:p>
          <a:p>
            <a:pPr algn="ctr"/>
            <a:endParaRPr lang="en-IN" sz="1200" dirty="0">
              <a:solidFill>
                <a:schemeClr val="tx2">
                  <a:lumMod val="50000"/>
                </a:schemeClr>
              </a:solidFill>
            </a:endParaRPr>
          </a:p>
          <a:p>
            <a:pPr algn="ctr"/>
            <a:endParaRPr lang="en-IN" sz="1200" dirty="0">
              <a:solidFill>
                <a:schemeClr val="tx2">
                  <a:lumMod val="50000"/>
                </a:schemeClr>
              </a:solidFill>
            </a:endParaRPr>
          </a:p>
        </p:txBody>
      </p:sp>
      <p:pic>
        <p:nvPicPr>
          <p:cNvPr id="5" name="Picture 4">
            <a:extLst>
              <a:ext uri="{FF2B5EF4-FFF2-40B4-BE49-F238E27FC236}">
                <a16:creationId xmlns:a16="http://schemas.microsoft.com/office/drawing/2014/main" id="{4AFDEBB9-B4EA-0ED6-EE09-6153BD225185}"/>
              </a:ext>
            </a:extLst>
          </p:cNvPr>
          <p:cNvPicPr>
            <a:picLocks noChangeAspect="1"/>
          </p:cNvPicPr>
          <p:nvPr/>
        </p:nvPicPr>
        <p:blipFill>
          <a:blip r:embed="rId2"/>
          <a:stretch>
            <a:fillRect/>
          </a:stretch>
        </p:blipFill>
        <p:spPr>
          <a:xfrm>
            <a:off x="6489290" y="1320805"/>
            <a:ext cx="5077870" cy="2361050"/>
          </a:xfrm>
          <a:prstGeom prst="rect">
            <a:avLst/>
          </a:prstGeom>
        </p:spPr>
      </p:pic>
      <p:pic>
        <p:nvPicPr>
          <p:cNvPr id="7" name="Picture 6">
            <a:extLst>
              <a:ext uri="{FF2B5EF4-FFF2-40B4-BE49-F238E27FC236}">
                <a16:creationId xmlns:a16="http://schemas.microsoft.com/office/drawing/2014/main" id="{DC67D210-3B97-442A-98B9-938D517AE008}"/>
              </a:ext>
            </a:extLst>
          </p:cNvPr>
          <p:cNvPicPr>
            <a:picLocks noChangeAspect="1"/>
          </p:cNvPicPr>
          <p:nvPr/>
        </p:nvPicPr>
        <p:blipFill>
          <a:blip r:embed="rId3"/>
          <a:stretch>
            <a:fillRect/>
          </a:stretch>
        </p:blipFill>
        <p:spPr>
          <a:xfrm>
            <a:off x="6636775" y="4249500"/>
            <a:ext cx="2157796" cy="2222418"/>
          </a:xfrm>
          <a:prstGeom prst="rect">
            <a:avLst/>
          </a:prstGeom>
        </p:spPr>
      </p:pic>
      <p:pic>
        <p:nvPicPr>
          <p:cNvPr id="9" name="Picture 8">
            <a:extLst>
              <a:ext uri="{FF2B5EF4-FFF2-40B4-BE49-F238E27FC236}">
                <a16:creationId xmlns:a16="http://schemas.microsoft.com/office/drawing/2014/main" id="{C66BBE1A-EC72-8189-B9ED-B0130FE83AB6}"/>
              </a:ext>
            </a:extLst>
          </p:cNvPr>
          <p:cNvPicPr>
            <a:picLocks noChangeAspect="1"/>
          </p:cNvPicPr>
          <p:nvPr/>
        </p:nvPicPr>
        <p:blipFill>
          <a:blip r:embed="rId4"/>
          <a:stretch>
            <a:fillRect/>
          </a:stretch>
        </p:blipFill>
        <p:spPr>
          <a:xfrm>
            <a:off x="9414387" y="4249500"/>
            <a:ext cx="2157796" cy="2222418"/>
          </a:xfrm>
          <a:prstGeom prst="rect">
            <a:avLst/>
          </a:prstGeom>
        </p:spPr>
      </p:pic>
    </p:spTree>
    <p:extLst>
      <p:ext uri="{BB962C8B-B14F-4D97-AF65-F5344CB8AC3E}">
        <p14:creationId xmlns:p14="http://schemas.microsoft.com/office/powerpoint/2010/main" val="33098053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302473-9A3B-1756-C3E1-2982AD357545}"/>
            </a:ext>
          </a:extLst>
        </p:cNvPr>
        <p:cNvGrpSpPr/>
        <p:nvPr/>
      </p:nvGrpSpPr>
      <p:grpSpPr>
        <a:xfrm>
          <a:off x="0" y="0"/>
          <a:ext cx="0" cy="0"/>
          <a:chOff x="0" y="0"/>
          <a:chExt cx="0" cy="0"/>
        </a:xfrm>
      </p:grpSpPr>
      <p:sp>
        <p:nvSpPr>
          <p:cNvPr id="6" name="Rectangle 5">
            <a:extLst>
              <a:ext uri="{FF2B5EF4-FFF2-40B4-BE49-F238E27FC236}">
                <a16:creationId xmlns:a16="http://schemas.microsoft.com/office/drawing/2014/main" id="{B03517DA-A6B6-2CB6-E4D4-7363D2B7C526}"/>
              </a:ext>
            </a:extLst>
          </p:cNvPr>
          <p:cNvSpPr/>
          <p:nvPr/>
        </p:nvSpPr>
        <p:spPr>
          <a:xfrm>
            <a:off x="0" y="-50800"/>
            <a:ext cx="12192000" cy="6858000"/>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Rectangle 9">
            <a:extLst>
              <a:ext uri="{FF2B5EF4-FFF2-40B4-BE49-F238E27FC236}">
                <a16:creationId xmlns:a16="http://schemas.microsoft.com/office/drawing/2014/main" id="{C938C838-89D9-689E-6CB1-4DB0F83320A2}"/>
              </a:ext>
            </a:extLst>
          </p:cNvPr>
          <p:cNvSpPr/>
          <p:nvPr/>
        </p:nvSpPr>
        <p:spPr>
          <a:xfrm>
            <a:off x="695796" y="953729"/>
            <a:ext cx="5557520" cy="5053781"/>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IN" dirty="0"/>
          </a:p>
          <a:p>
            <a:r>
              <a:rPr lang="en-IN" sz="2400" b="1" dirty="0">
                <a:solidFill>
                  <a:schemeClr val="accent1">
                    <a:lumMod val="50000"/>
                  </a:schemeClr>
                </a:solidFill>
              </a:rPr>
              <a:t>Hardware Requirements:</a:t>
            </a:r>
          </a:p>
          <a:p>
            <a:pPr>
              <a:buFont typeface="+mj-lt"/>
              <a:buAutoNum type="arabicPeriod"/>
            </a:pPr>
            <a:endParaRPr lang="en-IN" b="1" dirty="0">
              <a:solidFill>
                <a:schemeClr val="tx1"/>
              </a:solidFill>
            </a:endParaRPr>
          </a:p>
          <a:p>
            <a:pPr>
              <a:buFont typeface="+mj-lt"/>
              <a:buAutoNum type="arabicPeriod"/>
            </a:pPr>
            <a:r>
              <a:rPr lang="en-IN" b="1" dirty="0">
                <a:solidFill>
                  <a:schemeClr val="tx1"/>
                </a:solidFill>
              </a:rPr>
              <a:t>Camera (Webcam)</a:t>
            </a:r>
            <a:endParaRPr lang="en-IN" dirty="0">
              <a:solidFill>
                <a:schemeClr val="tx1"/>
              </a:solidFill>
            </a:endParaRPr>
          </a:p>
          <a:p>
            <a:pPr>
              <a:buFont typeface="+mj-lt"/>
              <a:buAutoNum type="arabicPeriod"/>
            </a:pPr>
            <a:r>
              <a:rPr lang="en-IN" b="1" dirty="0">
                <a:solidFill>
                  <a:schemeClr val="tx1"/>
                </a:solidFill>
              </a:rPr>
              <a:t>Computer (PC/Laptop)</a:t>
            </a:r>
            <a:endParaRPr lang="en-IN" dirty="0">
              <a:solidFill>
                <a:schemeClr val="tx1"/>
              </a:solidFill>
            </a:endParaRPr>
          </a:p>
          <a:p>
            <a:pPr marL="742950" lvl="1" indent="-285750">
              <a:buFont typeface="+mj-lt"/>
              <a:buAutoNum type="arabicPeriod"/>
            </a:pPr>
            <a:r>
              <a:rPr lang="en-IN" b="1" dirty="0">
                <a:solidFill>
                  <a:schemeClr val="tx1"/>
                </a:solidFill>
              </a:rPr>
              <a:t>Processor (CPU)</a:t>
            </a:r>
            <a:r>
              <a:rPr lang="en-IN" dirty="0">
                <a:solidFill>
                  <a:schemeClr val="tx1"/>
                </a:solidFill>
              </a:rPr>
              <a:t>: Multi-core (e.g., Intel i5 or AMD Ryzen 5)</a:t>
            </a:r>
          </a:p>
          <a:p>
            <a:pPr marL="742950" lvl="1" indent="-285750">
              <a:buFont typeface="+mj-lt"/>
              <a:buAutoNum type="arabicPeriod"/>
            </a:pPr>
            <a:r>
              <a:rPr lang="en-IN" b="1" dirty="0">
                <a:solidFill>
                  <a:schemeClr val="tx1"/>
                </a:solidFill>
              </a:rPr>
              <a:t>Memory (RAM)</a:t>
            </a:r>
            <a:r>
              <a:rPr lang="en-IN" dirty="0">
                <a:solidFill>
                  <a:schemeClr val="tx1"/>
                </a:solidFill>
              </a:rPr>
              <a:t>: 4 GB minimum (8 GB recommended)</a:t>
            </a:r>
          </a:p>
          <a:p>
            <a:pPr marL="742950" lvl="1" indent="-285750">
              <a:buFont typeface="+mj-lt"/>
              <a:buAutoNum type="arabicPeriod"/>
            </a:pPr>
            <a:r>
              <a:rPr lang="en-IN" b="1" dirty="0">
                <a:solidFill>
                  <a:schemeClr val="tx1"/>
                </a:solidFill>
              </a:rPr>
              <a:t>Graphics (GPU)</a:t>
            </a:r>
            <a:r>
              <a:rPr lang="en-IN" dirty="0">
                <a:solidFill>
                  <a:schemeClr val="tx1"/>
                </a:solidFill>
              </a:rPr>
              <a:t>: Dedicated GPU (optional)</a:t>
            </a:r>
          </a:p>
          <a:p>
            <a:pPr>
              <a:buFont typeface="+mj-lt"/>
              <a:buAutoNum type="arabicPeriod"/>
            </a:pPr>
            <a:r>
              <a:rPr lang="en-IN" b="1" dirty="0">
                <a:solidFill>
                  <a:schemeClr val="tx1"/>
                </a:solidFill>
              </a:rPr>
              <a:t>Storage</a:t>
            </a:r>
            <a:r>
              <a:rPr lang="en-IN" dirty="0">
                <a:solidFill>
                  <a:schemeClr val="tx1"/>
                </a:solidFill>
              </a:rPr>
              <a:t>: 1 GB of free space (SSD recommended)</a:t>
            </a:r>
          </a:p>
          <a:p>
            <a:pPr>
              <a:buFont typeface="+mj-lt"/>
              <a:buAutoNum type="arabicPeriod"/>
            </a:pPr>
            <a:r>
              <a:rPr lang="en-IN" b="1" dirty="0">
                <a:solidFill>
                  <a:schemeClr val="tx1"/>
                </a:solidFill>
              </a:rPr>
              <a:t>USB Ports</a:t>
            </a:r>
            <a:r>
              <a:rPr lang="en-IN" dirty="0">
                <a:solidFill>
                  <a:schemeClr val="tx1"/>
                </a:solidFill>
              </a:rPr>
              <a:t>: USB 2.0 or higher for webcam connection</a:t>
            </a:r>
          </a:p>
          <a:p>
            <a:pPr>
              <a:buFont typeface="+mj-lt"/>
              <a:buAutoNum type="arabicPeriod"/>
            </a:pPr>
            <a:r>
              <a:rPr lang="en-IN" b="1" dirty="0">
                <a:solidFill>
                  <a:schemeClr val="tx1"/>
                </a:solidFill>
              </a:rPr>
              <a:t>Operating System</a:t>
            </a:r>
            <a:r>
              <a:rPr lang="en-IN" dirty="0">
                <a:solidFill>
                  <a:schemeClr val="tx1"/>
                </a:solidFill>
              </a:rPr>
              <a:t>: Windows, macOS, or Linux</a:t>
            </a:r>
          </a:p>
          <a:p>
            <a:pPr>
              <a:buFont typeface="+mj-lt"/>
              <a:buAutoNum type="arabicPeriod"/>
            </a:pPr>
            <a:r>
              <a:rPr lang="en-IN" b="1" dirty="0">
                <a:solidFill>
                  <a:schemeClr val="tx1"/>
                </a:solidFill>
              </a:rPr>
              <a:t>Optional</a:t>
            </a:r>
            <a:endParaRPr lang="en-IN" dirty="0">
              <a:solidFill>
                <a:schemeClr val="tx1"/>
              </a:solidFill>
            </a:endParaRPr>
          </a:p>
          <a:p>
            <a:pPr marL="742950" lvl="1" indent="-285750">
              <a:buFont typeface="+mj-lt"/>
              <a:buAutoNum type="arabicPeriod"/>
            </a:pPr>
            <a:r>
              <a:rPr lang="en-IN" b="1" dirty="0">
                <a:solidFill>
                  <a:schemeClr val="tx1"/>
                </a:solidFill>
              </a:rPr>
              <a:t>External Display</a:t>
            </a:r>
            <a:endParaRPr lang="en-IN" dirty="0">
              <a:solidFill>
                <a:schemeClr val="tx1"/>
              </a:solidFill>
            </a:endParaRPr>
          </a:p>
          <a:p>
            <a:pPr marL="742950" lvl="1" indent="-285750">
              <a:buFont typeface="+mj-lt"/>
              <a:buAutoNum type="arabicPeriod"/>
            </a:pPr>
            <a:r>
              <a:rPr lang="en-IN" b="1" dirty="0">
                <a:solidFill>
                  <a:schemeClr val="tx1"/>
                </a:solidFill>
              </a:rPr>
              <a:t>Touchscreen</a:t>
            </a:r>
            <a:r>
              <a:rPr lang="en-IN" dirty="0">
                <a:solidFill>
                  <a:schemeClr val="tx1"/>
                </a:solidFill>
              </a:rPr>
              <a:t> (optional for interaction)</a:t>
            </a:r>
          </a:p>
          <a:p>
            <a:pPr>
              <a:lnSpc>
                <a:spcPct val="115000"/>
              </a:lnSpc>
              <a:spcBef>
                <a:spcPts val="2400"/>
              </a:spcBef>
            </a:pPr>
            <a:endParaRPr lang="en-IN" sz="16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8C57B706-CA7A-A451-0741-700984C3A2DE}"/>
              </a:ext>
            </a:extLst>
          </p:cNvPr>
          <p:cNvPicPr>
            <a:picLocks noChangeAspect="1"/>
          </p:cNvPicPr>
          <p:nvPr/>
        </p:nvPicPr>
        <p:blipFill>
          <a:blip r:embed="rId2"/>
          <a:stretch>
            <a:fillRect/>
          </a:stretch>
        </p:blipFill>
        <p:spPr>
          <a:xfrm>
            <a:off x="6803922" y="1219200"/>
            <a:ext cx="4542504" cy="4198374"/>
          </a:xfrm>
          <a:prstGeom prst="rect">
            <a:avLst/>
          </a:prstGeom>
        </p:spPr>
      </p:pic>
    </p:spTree>
    <p:extLst>
      <p:ext uri="{BB962C8B-B14F-4D97-AF65-F5344CB8AC3E}">
        <p14:creationId xmlns:p14="http://schemas.microsoft.com/office/powerpoint/2010/main" val="31633347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7506268-9D22-4B0D-A854-FE8D0CD61C54}"/>
              </a:ext>
            </a:extLst>
          </p:cNvPr>
          <p:cNvSpPr/>
          <p:nvPr/>
        </p:nvSpPr>
        <p:spPr>
          <a:xfrm>
            <a:off x="0" y="0"/>
            <a:ext cx="12192000" cy="6858000"/>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Ø"/>
            </a:pPr>
            <a:endParaRPr lang="en-IN"/>
          </a:p>
        </p:txBody>
      </p:sp>
      <p:sp>
        <p:nvSpPr>
          <p:cNvPr id="12" name="Rectangle: Rounded Corners 11">
            <a:extLst>
              <a:ext uri="{FF2B5EF4-FFF2-40B4-BE49-F238E27FC236}">
                <a16:creationId xmlns:a16="http://schemas.microsoft.com/office/drawing/2014/main" id="{BEF246A5-A401-F098-F611-BB04AAEE9853}"/>
              </a:ext>
            </a:extLst>
          </p:cNvPr>
          <p:cNvSpPr/>
          <p:nvPr/>
        </p:nvSpPr>
        <p:spPr>
          <a:xfrm>
            <a:off x="4368800" y="138499"/>
            <a:ext cx="7714718" cy="2869515"/>
          </a:xfrm>
          <a:prstGeom prst="roundRect">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US" sz="1800" b="1" kern="0" dirty="0">
                <a:solidFill>
                  <a:schemeClr val="accent2"/>
                </a:solidFill>
                <a:effectLst/>
                <a:latin typeface="Arial Black" panose="020B0A04020102020204" pitchFamily="34" charset="0"/>
                <a:ea typeface="Times New Roman" panose="02020603050405020304" pitchFamily="18" charset="0"/>
                <a:cs typeface="Times New Roman" panose="02020603050405020304" pitchFamily="18" charset="0"/>
              </a:rPr>
              <a:t>Execution Flow :</a:t>
            </a:r>
          </a:p>
          <a:p>
            <a:pPr algn="just"/>
            <a:endParaRPr lang="en-IN" sz="1600" dirty="0">
              <a:solidFill>
                <a:schemeClr val="accent2"/>
              </a:solidFill>
              <a:latin typeface="Arial Black" panose="020B0A04020102020204" pitchFamily="34" charset="0"/>
            </a:endParaRPr>
          </a:p>
          <a:p>
            <a:pPr algn="just"/>
            <a:endParaRPr lang="en-IN" sz="1600" dirty="0">
              <a:solidFill>
                <a:schemeClr val="accent2"/>
              </a:solidFill>
              <a:latin typeface="Arial Black" panose="020B0A04020102020204" pitchFamily="34" charset="0"/>
            </a:endParaRPr>
          </a:p>
          <a:p>
            <a:pPr algn="just"/>
            <a:endParaRPr lang="en-IN" sz="1600" dirty="0">
              <a:solidFill>
                <a:schemeClr val="accent2"/>
              </a:solidFill>
              <a:latin typeface="Arial Black" panose="020B0A04020102020204" pitchFamily="34" charset="0"/>
            </a:endParaRPr>
          </a:p>
          <a:p>
            <a:pPr algn="just"/>
            <a:endParaRPr lang="en-IN" sz="1600" dirty="0">
              <a:solidFill>
                <a:schemeClr val="accent2"/>
              </a:solidFill>
              <a:latin typeface="Arial Black" panose="020B0A04020102020204" pitchFamily="34" charset="0"/>
            </a:endParaRPr>
          </a:p>
          <a:p>
            <a:pPr algn="just"/>
            <a:endParaRPr lang="en-IN" sz="1600" dirty="0">
              <a:solidFill>
                <a:schemeClr val="accent2"/>
              </a:solidFill>
              <a:latin typeface="Arial Black" panose="020B0A04020102020204" pitchFamily="34" charset="0"/>
            </a:endParaRPr>
          </a:p>
          <a:p>
            <a:pPr algn="just"/>
            <a:endParaRPr lang="en-IN" sz="1600" dirty="0">
              <a:solidFill>
                <a:schemeClr val="accent2"/>
              </a:solidFill>
              <a:latin typeface="Arial Black" panose="020B0A04020102020204" pitchFamily="34" charset="0"/>
            </a:endParaRPr>
          </a:p>
          <a:p>
            <a:pPr algn="just"/>
            <a:endParaRPr lang="en-IN" sz="1600" dirty="0">
              <a:solidFill>
                <a:schemeClr val="accent2"/>
              </a:solidFill>
              <a:latin typeface="Arial Black" panose="020B0A04020102020204" pitchFamily="34" charset="0"/>
            </a:endParaRPr>
          </a:p>
          <a:p>
            <a:pPr algn="just"/>
            <a:endParaRPr lang="en-IN" sz="1600" dirty="0">
              <a:solidFill>
                <a:schemeClr val="accent2"/>
              </a:solidFill>
              <a:latin typeface="Arial Black" panose="020B0A04020102020204" pitchFamily="34" charset="0"/>
            </a:endParaRPr>
          </a:p>
          <a:p>
            <a:pPr algn="just"/>
            <a:endParaRPr lang="en-IN" sz="1600" dirty="0">
              <a:solidFill>
                <a:schemeClr val="accent2"/>
              </a:solidFill>
              <a:latin typeface="Arial Black" panose="020B0A04020102020204" pitchFamily="34" charset="0"/>
            </a:endParaRPr>
          </a:p>
        </p:txBody>
      </p:sp>
      <p:sp>
        <p:nvSpPr>
          <p:cNvPr id="15" name="Rectangle 1">
            <a:extLst>
              <a:ext uri="{FF2B5EF4-FFF2-40B4-BE49-F238E27FC236}">
                <a16:creationId xmlns:a16="http://schemas.microsoft.com/office/drawing/2014/main" id="{EBEEC1AA-6E46-7473-DDA8-D61EF333A9D2}"/>
              </a:ext>
            </a:extLst>
          </p:cNvPr>
          <p:cNvSpPr>
            <a:spLocks noChangeArrowheads="1"/>
          </p:cNvSpPr>
          <p:nvPr/>
        </p:nvSpPr>
        <p:spPr bwMode="auto">
          <a:xfrm>
            <a:off x="5120640" y="-138499"/>
            <a:ext cx="459227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3" eaLnBrk="0" fontAlgn="base" hangingPunct="0">
              <a:spcBef>
                <a:spcPct val="0"/>
              </a:spcBef>
              <a:spcAft>
                <a:spcPct val="0"/>
              </a:spcAft>
              <a:buFontTx/>
              <a:buChar char="•"/>
            </a:pPr>
            <a:endParaRPr kumimoji="0" lang="en-US" altLang="en-US" sz="1200" b="0" i="0" u="none" strike="noStrike" cap="none" normalizeH="0" baseline="0" dirty="0">
              <a:ln>
                <a:noFill/>
              </a:ln>
              <a:solidFill>
                <a:schemeClr val="tx1"/>
              </a:solidFill>
              <a:effectLst/>
              <a:latin typeface="Abadi" panose="020B0604020104020204" pitchFamily="34" charset="0"/>
            </a:endParaRPr>
          </a:p>
        </p:txBody>
      </p:sp>
      <p:sp>
        <p:nvSpPr>
          <p:cNvPr id="21" name="Rectangle 20">
            <a:extLst>
              <a:ext uri="{FF2B5EF4-FFF2-40B4-BE49-F238E27FC236}">
                <a16:creationId xmlns:a16="http://schemas.microsoft.com/office/drawing/2014/main" id="{0E50BA0C-9589-C94E-E0E2-BDBB10960FB0}"/>
              </a:ext>
            </a:extLst>
          </p:cNvPr>
          <p:cNvSpPr/>
          <p:nvPr/>
        </p:nvSpPr>
        <p:spPr>
          <a:xfrm>
            <a:off x="108482" y="3146513"/>
            <a:ext cx="11975036" cy="3559740"/>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dirty="0">
                <a:solidFill>
                  <a:schemeClr val="tx1"/>
                </a:solidFill>
                <a:latin typeface="Arial Black" panose="020B0A04020102020204" pitchFamily="34" charset="0"/>
              </a:rPr>
              <a:t>                                  </a:t>
            </a:r>
          </a:p>
          <a:p>
            <a:pPr algn="just"/>
            <a:r>
              <a:rPr lang="en-IN" sz="2800" b="1" kern="0" dirty="0">
                <a:solidFill>
                  <a:schemeClr val="tx1"/>
                </a:solidFill>
                <a:effectLst/>
                <a:latin typeface="Arial Black" panose="020B0A04020102020204" pitchFamily="34" charset="0"/>
                <a:ea typeface="Times New Roman" panose="02020603050405020304" pitchFamily="18" charset="0"/>
                <a:cs typeface="Times New Roman" panose="02020603050405020304" pitchFamily="18" charset="0"/>
              </a:rPr>
              <a:t>                              </a:t>
            </a:r>
            <a:r>
              <a:rPr lang="en-US" sz="2800" b="1" kern="0" dirty="0">
                <a:solidFill>
                  <a:schemeClr val="accent2"/>
                </a:solidFill>
                <a:effectLst/>
                <a:latin typeface="Arial Black" panose="020B0A04020102020204" pitchFamily="34" charset="0"/>
                <a:ea typeface="Times New Roman" panose="02020603050405020304" pitchFamily="18" charset="0"/>
                <a:cs typeface="Times New Roman" panose="02020603050405020304" pitchFamily="18" charset="0"/>
              </a:rPr>
              <a:t>Code Functionality</a:t>
            </a:r>
            <a:endParaRPr lang="en-IN" sz="2800" b="1" kern="0" dirty="0">
              <a:solidFill>
                <a:schemeClr val="accent2"/>
              </a:solidFill>
              <a:effectLst/>
              <a:latin typeface="Arial Black" panose="020B0A04020102020204" pitchFamily="34" charset="0"/>
              <a:ea typeface="Times New Roman" panose="02020603050405020304" pitchFamily="18" charset="0"/>
              <a:cs typeface="Times New Roman" panose="02020603050405020304" pitchFamily="18" charset="0"/>
            </a:endParaRPr>
          </a:p>
          <a:p>
            <a:pPr algn="ctr"/>
            <a:endParaRPr lang="en-IN" dirty="0">
              <a:solidFill>
                <a:schemeClr val="tx1"/>
              </a:solidFill>
              <a:latin typeface="Arial Black" panose="020B0A04020102020204" pitchFamily="34" charset="0"/>
            </a:endParaRPr>
          </a:p>
          <a:p>
            <a:pPr algn="ctr"/>
            <a:endParaRPr lang="en-IN" dirty="0">
              <a:solidFill>
                <a:schemeClr val="tx1"/>
              </a:solidFill>
              <a:latin typeface="Arial Black" panose="020B0A04020102020204" pitchFamily="34" charset="0"/>
            </a:endParaRPr>
          </a:p>
          <a:p>
            <a:pPr algn="ctr"/>
            <a:endParaRPr lang="en-IN" dirty="0">
              <a:solidFill>
                <a:schemeClr val="tx1"/>
              </a:solidFill>
              <a:latin typeface="Arial Black" panose="020B0A04020102020204" pitchFamily="34" charset="0"/>
            </a:endParaRPr>
          </a:p>
          <a:p>
            <a:pPr algn="ctr"/>
            <a:endParaRPr lang="en-IN" dirty="0">
              <a:solidFill>
                <a:schemeClr val="tx1"/>
              </a:solidFill>
              <a:latin typeface="Arial Black" panose="020B0A04020102020204" pitchFamily="34" charset="0"/>
            </a:endParaRPr>
          </a:p>
          <a:p>
            <a:pPr algn="ctr"/>
            <a:endParaRPr lang="en-IN" dirty="0">
              <a:solidFill>
                <a:schemeClr val="tx1"/>
              </a:solidFill>
              <a:latin typeface="Arial Black" panose="020B0A04020102020204" pitchFamily="34" charset="0"/>
            </a:endParaRPr>
          </a:p>
          <a:p>
            <a:pPr algn="ctr"/>
            <a:endParaRPr lang="en-IN" dirty="0">
              <a:solidFill>
                <a:schemeClr val="tx1"/>
              </a:solidFill>
              <a:latin typeface="Arial Black" panose="020B0A04020102020204" pitchFamily="34" charset="0"/>
            </a:endParaRPr>
          </a:p>
          <a:p>
            <a:pPr algn="ctr"/>
            <a:endParaRPr lang="en-IN" dirty="0">
              <a:solidFill>
                <a:schemeClr val="tx1"/>
              </a:solidFill>
              <a:latin typeface="Arial Black" panose="020B0A04020102020204" pitchFamily="34" charset="0"/>
            </a:endParaRPr>
          </a:p>
          <a:p>
            <a:pPr algn="ctr"/>
            <a:endParaRPr lang="en-IN" dirty="0">
              <a:solidFill>
                <a:schemeClr val="tx1"/>
              </a:solidFill>
              <a:latin typeface="Arial Black" panose="020B0A04020102020204" pitchFamily="34" charset="0"/>
            </a:endParaRPr>
          </a:p>
          <a:p>
            <a:pPr algn="ctr"/>
            <a:endParaRPr lang="en-IN" dirty="0">
              <a:solidFill>
                <a:schemeClr val="tx1"/>
              </a:solidFill>
              <a:latin typeface="Arial Black" panose="020B0A04020102020204" pitchFamily="34" charset="0"/>
            </a:endParaRPr>
          </a:p>
          <a:p>
            <a:pPr algn="ctr"/>
            <a:endParaRPr lang="en-IN" dirty="0">
              <a:solidFill>
                <a:schemeClr val="tx1"/>
              </a:solidFill>
              <a:latin typeface="Arial Black" panose="020B0A04020102020204" pitchFamily="34" charset="0"/>
            </a:endParaRPr>
          </a:p>
          <a:p>
            <a:pPr algn="ctr"/>
            <a:endParaRPr lang="en-IN" dirty="0">
              <a:solidFill>
                <a:schemeClr val="tx1"/>
              </a:solidFill>
              <a:latin typeface="Arial Black" panose="020B0A04020102020204" pitchFamily="34" charset="0"/>
            </a:endParaRPr>
          </a:p>
        </p:txBody>
      </p:sp>
      <p:sp>
        <p:nvSpPr>
          <p:cNvPr id="25" name="Rectangle 24">
            <a:extLst>
              <a:ext uri="{FF2B5EF4-FFF2-40B4-BE49-F238E27FC236}">
                <a16:creationId xmlns:a16="http://schemas.microsoft.com/office/drawing/2014/main" id="{7E37F32A-A731-CE7B-23EF-A5F7A96ACDD9}"/>
              </a:ext>
            </a:extLst>
          </p:cNvPr>
          <p:cNvSpPr/>
          <p:nvPr/>
        </p:nvSpPr>
        <p:spPr>
          <a:xfrm>
            <a:off x="757992" y="3913888"/>
            <a:ext cx="1574800" cy="2426027"/>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IN" sz="1200" dirty="0">
                <a:solidFill>
                  <a:schemeClr val="accent4"/>
                </a:solidFill>
                <a:latin typeface="Arial Black" panose="020B0A04020102020204" pitchFamily="34" charset="0"/>
              </a:rPr>
              <a:t>Hand Detection:</a:t>
            </a:r>
          </a:p>
          <a:p>
            <a:pPr algn="just"/>
            <a:endParaRPr lang="en-US" sz="1050" dirty="0">
              <a:latin typeface="Abadi" panose="020B0604020104020204" pitchFamily="34" charset="0"/>
            </a:endParaRPr>
          </a:p>
          <a:p>
            <a:pPr algn="just"/>
            <a:endParaRPr lang="en-US" sz="1050" dirty="0">
              <a:latin typeface="Abadi" panose="020B0604020104020204" pitchFamily="34" charset="0"/>
            </a:endParaRPr>
          </a:p>
          <a:p>
            <a:pPr algn="just"/>
            <a:r>
              <a:rPr lang="en-US" sz="1050" dirty="0">
                <a:latin typeface="Abadi" panose="020B0604020104020204" pitchFamily="34" charset="0"/>
              </a:rPr>
              <a:t>The program uses Mediapipe's Hands module to detect and track hands in real-time, distinguishing between the right and left hand by checking the </a:t>
            </a:r>
            <a:r>
              <a:rPr lang="en-US" sz="1050" b="1" dirty="0">
                <a:latin typeface="Abadi" panose="020B0604020104020204" pitchFamily="34" charset="0"/>
              </a:rPr>
              <a:t>multi_handedness</a:t>
            </a:r>
            <a:r>
              <a:rPr lang="en-US" sz="1050" dirty="0">
                <a:latin typeface="Abadi" panose="020B0604020104020204" pitchFamily="34" charset="0"/>
              </a:rPr>
              <a:t> value in the results.</a:t>
            </a:r>
          </a:p>
        </p:txBody>
      </p:sp>
      <p:sp>
        <p:nvSpPr>
          <p:cNvPr id="26" name="Rectangle 25">
            <a:extLst>
              <a:ext uri="{FF2B5EF4-FFF2-40B4-BE49-F238E27FC236}">
                <a16:creationId xmlns:a16="http://schemas.microsoft.com/office/drawing/2014/main" id="{B26B836C-D0CB-7A20-08F6-2E9084BFF15B}"/>
              </a:ext>
            </a:extLst>
          </p:cNvPr>
          <p:cNvSpPr/>
          <p:nvPr/>
        </p:nvSpPr>
        <p:spPr>
          <a:xfrm>
            <a:off x="2626856" y="3913888"/>
            <a:ext cx="1574800" cy="2426027"/>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200" b="0" dirty="0">
                <a:solidFill>
                  <a:schemeClr val="accent4"/>
                </a:solidFill>
                <a:effectLst/>
                <a:latin typeface="Arial Black" panose="020B0A04020102020204" pitchFamily="34" charset="0"/>
                <a:ea typeface="Times New Roman" panose="02020603050405020304" pitchFamily="18" charset="0"/>
                <a:cs typeface="Times New Roman" panose="02020603050405020304" pitchFamily="18" charset="0"/>
              </a:rPr>
              <a:t>Right-Hand Functionality : Drawing</a:t>
            </a:r>
            <a:endParaRPr lang="en-IN" sz="1200" b="1" dirty="0">
              <a:solidFill>
                <a:schemeClr val="accent4"/>
              </a:solidFill>
              <a:effectLst/>
              <a:latin typeface="Arial Black" panose="020B0A04020102020204" pitchFamily="34" charset="0"/>
              <a:ea typeface="Times New Roman" panose="02020603050405020304" pitchFamily="18" charset="0"/>
              <a:cs typeface="Times New Roman" panose="02020603050405020304" pitchFamily="18" charset="0"/>
            </a:endParaRPr>
          </a:p>
          <a:p>
            <a:endParaRPr lang="en-IN" sz="1400" dirty="0">
              <a:solidFill>
                <a:schemeClr val="accent4"/>
              </a:solidFill>
              <a:latin typeface="Arial Black" panose="020B0A04020102020204" pitchFamily="34" charset="0"/>
            </a:endParaRPr>
          </a:p>
          <a:p>
            <a:pPr algn="just"/>
            <a:r>
              <a:rPr lang="en-US" sz="1050" dirty="0">
                <a:latin typeface="Abadi" panose="020B0604020104020204" pitchFamily="34" charset="0"/>
              </a:rPr>
              <a:t>The program tracks the right index finger to draw lines on a canvas, connecting previous and current positions, displayed over the video feed</a:t>
            </a:r>
            <a:r>
              <a:rPr lang="en-US" sz="1200" dirty="0">
                <a:latin typeface="Abadi" panose="020B0604020104020204" pitchFamily="34" charset="0"/>
              </a:rPr>
              <a:t>.</a:t>
            </a:r>
          </a:p>
          <a:p>
            <a:pPr algn="just"/>
            <a:endParaRPr lang="en-US" sz="1200" dirty="0">
              <a:solidFill>
                <a:schemeClr val="accent4"/>
              </a:solidFill>
              <a:latin typeface="Abadi" panose="020B0604020104020204" pitchFamily="34" charset="0"/>
            </a:endParaRPr>
          </a:p>
        </p:txBody>
      </p:sp>
      <p:sp>
        <p:nvSpPr>
          <p:cNvPr id="27" name="Rectangle 26">
            <a:extLst>
              <a:ext uri="{FF2B5EF4-FFF2-40B4-BE49-F238E27FC236}">
                <a16:creationId xmlns:a16="http://schemas.microsoft.com/office/drawing/2014/main" id="{C6A73944-E7F8-4AB2-C2E4-BBDFBE14ABBA}"/>
              </a:ext>
            </a:extLst>
          </p:cNvPr>
          <p:cNvSpPr/>
          <p:nvPr/>
        </p:nvSpPr>
        <p:spPr>
          <a:xfrm>
            <a:off x="4469174" y="3913889"/>
            <a:ext cx="1574800" cy="2426027"/>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IN" sz="1200" b="1" dirty="0">
              <a:solidFill>
                <a:schemeClr val="accent4"/>
              </a:solidFill>
              <a:latin typeface="Arial Black" panose="020B0A04020102020204" pitchFamily="34" charset="0"/>
            </a:endParaRPr>
          </a:p>
          <a:p>
            <a:r>
              <a:rPr lang="en-US" sz="1200" b="0" dirty="0">
                <a:solidFill>
                  <a:schemeClr val="accent4"/>
                </a:solidFill>
                <a:effectLst/>
                <a:latin typeface="Arial Black" panose="020B0A04020102020204" pitchFamily="34" charset="0"/>
                <a:ea typeface="Times New Roman" panose="02020603050405020304" pitchFamily="18" charset="0"/>
                <a:cs typeface="Times New Roman" panose="02020603050405020304" pitchFamily="18" charset="0"/>
              </a:rPr>
              <a:t>Left-Hand Functionality : Brightness Control</a:t>
            </a:r>
          </a:p>
          <a:p>
            <a:endParaRPr lang="en-US" sz="1050" dirty="0">
              <a:latin typeface="Abadi" panose="020B0604020104020204" pitchFamily="34" charset="0"/>
            </a:endParaRPr>
          </a:p>
          <a:p>
            <a:pPr algn="just"/>
            <a:r>
              <a:rPr lang="en-US" sz="1050" dirty="0">
                <a:latin typeface="Abadi" panose="020B0604020104020204" pitchFamily="34" charset="0"/>
              </a:rPr>
              <a:t>The program measures the distance between the left thumb and index finger, uses that to adjust brightness, and changes the screen brightness with the screen_brightness_control library.</a:t>
            </a:r>
          </a:p>
          <a:p>
            <a:endParaRPr lang="en-IN" sz="1200" dirty="0">
              <a:solidFill>
                <a:schemeClr val="accent4"/>
              </a:solidFill>
              <a:latin typeface="Arial Black" panose="020B0A04020102020204" pitchFamily="34" charset="0"/>
            </a:endParaRPr>
          </a:p>
        </p:txBody>
      </p:sp>
      <p:sp>
        <p:nvSpPr>
          <p:cNvPr id="28" name="Rectangle 27">
            <a:extLst>
              <a:ext uri="{FF2B5EF4-FFF2-40B4-BE49-F238E27FC236}">
                <a16:creationId xmlns:a16="http://schemas.microsoft.com/office/drawing/2014/main" id="{885A4F2A-DC8D-8D9C-A009-EFA38AE344A3}"/>
              </a:ext>
            </a:extLst>
          </p:cNvPr>
          <p:cNvSpPr/>
          <p:nvPr/>
        </p:nvSpPr>
        <p:spPr>
          <a:xfrm>
            <a:off x="6311492" y="3913890"/>
            <a:ext cx="1574800" cy="2426027"/>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200" b="0" dirty="0">
                <a:solidFill>
                  <a:schemeClr val="accent4"/>
                </a:solidFill>
                <a:effectLst/>
                <a:latin typeface="Arial Black" panose="020B0A04020102020204" pitchFamily="34" charset="0"/>
                <a:ea typeface="Times New Roman" panose="02020603050405020304" pitchFamily="18" charset="0"/>
              </a:rPr>
              <a:t>Left-Hand Shake Detection: Clear Canvas</a:t>
            </a:r>
          </a:p>
          <a:p>
            <a:endParaRPr lang="en-US" sz="1200" dirty="0">
              <a:solidFill>
                <a:schemeClr val="accent4"/>
              </a:solidFill>
              <a:latin typeface="Arial Black" panose="020B0A04020102020204" pitchFamily="34" charset="0"/>
            </a:endParaRPr>
          </a:p>
          <a:p>
            <a:pPr algn="just"/>
            <a:r>
              <a:rPr lang="en-US" sz="1050" dirty="0">
                <a:latin typeface="Abadi" panose="020B0604020104020204" pitchFamily="34" charset="0"/>
              </a:rPr>
              <a:t>The program tracks the left wrist's movement and clears the canvas if it exceeds a threshold. It uses a deque to store positions and calculates movement by summing Euclidean distances.</a:t>
            </a:r>
            <a:endParaRPr lang="en-US" sz="1050" dirty="0">
              <a:solidFill>
                <a:schemeClr val="accent4"/>
              </a:solidFill>
              <a:latin typeface="Abadi" panose="020B0604020104020204" pitchFamily="34" charset="0"/>
            </a:endParaRPr>
          </a:p>
        </p:txBody>
      </p:sp>
      <p:sp>
        <p:nvSpPr>
          <p:cNvPr id="29" name="Rectangle 28">
            <a:extLst>
              <a:ext uri="{FF2B5EF4-FFF2-40B4-BE49-F238E27FC236}">
                <a16:creationId xmlns:a16="http://schemas.microsoft.com/office/drawing/2014/main" id="{CFFA4651-A459-8871-7472-88636805347C}"/>
              </a:ext>
            </a:extLst>
          </p:cNvPr>
          <p:cNvSpPr/>
          <p:nvPr/>
        </p:nvSpPr>
        <p:spPr>
          <a:xfrm>
            <a:off x="8153810" y="3913890"/>
            <a:ext cx="1574800" cy="2426027"/>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1200" b="0" dirty="0">
              <a:solidFill>
                <a:schemeClr val="accent4"/>
              </a:solidFill>
              <a:effectLst/>
              <a:latin typeface="Arial Black" panose="020B0A04020102020204" pitchFamily="34" charset="0"/>
              <a:ea typeface="Times New Roman" panose="02020603050405020304" pitchFamily="18" charset="0"/>
            </a:endParaRPr>
          </a:p>
          <a:p>
            <a:endParaRPr lang="en-US" sz="1200" dirty="0">
              <a:solidFill>
                <a:schemeClr val="accent4"/>
              </a:solidFill>
              <a:latin typeface="Arial Black" panose="020B0A04020102020204" pitchFamily="34" charset="0"/>
              <a:ea typeface="Times New Roman" panose="02020603050405020304" pitchFamily="18" charset="0"/>
            </a:endParaRPr>
          </a:p>
          <a:p>
            <a:r>
              <a:rPr lang="en-US" sz="1200" b="0" dirty="0">
                <a:solidFill>
                  <a:schemeClr val="accent4"/>
                </a:solidFill>
                <a:effectLst/>
                <a:latin typeface="Arial Black" panose="020B0A04020102020204" pitchFamily="34" charset="0"/>
                <a:ea typeface="Times New Roman" panose="02020603050405020304" pitchFamily="18" charset="0"/>
              </a:rPr>
              <a:t>Combining Canvas and Video Feed:</a:t>
            </a:r>
          </a:p>
          <a:p>
            <a:endParaRPr kumimoji="0" lang="en-US" altLang="en-US" sz="1200" b="0" i="0" u="none" strike="noStrike" cap="none" normalizeH="0" baseline="0" dirty="0">
              <a:ln>
                <a:noFill/>
              </a:ln>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endParaRPr>
          </a:p>
          <a:p>
            <a:pPr algn="just"/>
            <a:r>
              <a:rPr kumimoji="0" lang="en-US" altLang="en-US" sz="1200" b="0" i="0" u="none" strike="noStrike" cap="none" normalizeH="0" baseline="0" dirty="0">
                <a:ln>
                  <a:noFill/>
                </a:ln>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The program blends the drawing canvas and the live video feed using </a:t>
            </a:r>
            <a:r>
              <a:rPr kumimoji="0" lang="en-US" altLang="en-US" sz="1050" b="0" i="0" u="none" strike="noStrike" cap="none" normalizeH="0" baseline="0" dirty="0">
                <a:ln>
                  <a:noFill/>
                </a:ln>
                <a:solidFill>
                  <a:schemeClr val="bg1"/>
                </a:solidFill>
                <a:effectLst/>
                <a:latin typeface="Abadi" panose="020B0604020104020204" pitchFamily="34" charset="0"/>
                <a:ea typeface="Times New Roman" panose="02020603050405020304" pitchFamily="18" charset="0"/>
                <a:cs typeface="Courier New" panose="02070309020205020404" pitchFamily="49" charset="0"/>
              </a:rPr>
              <a:t>cv2.addWeighted</a:t>
            </a:r>
            <a:r>
              <a:rPr kumimoji="0" lang="en-US" altLang="en-US" sz="1200" b="0" i="0" u="none" strike="noStrike" cap="none" normalizeH="0" baseline="0" dirty="0">
                <a:ln>
                  <a:noFill/>
                </a:ln>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 providing a semi-transparent overlay</a:t>
            </a:r>
            <a:endParaRPr lang="en-US" sz="1200" dirty="0">
              <a:solidFill>
                <a:schemeClr val="bg1"/>
              </a:solidFill>
              <a:latin typeface="Abadi" panose="020B0604020104020204" pitchFamily="34" charset="0"/>
            </a:endParaRPr>
          </a:p>
          <a:p>
            <a:endParaRPr lang="en-US" sz="1200" dirty="0">
              <a:solidFill>
                <a:schemeClr val="accent4"/>
              </a:solidFill>
              <a:latin typeface="Arial Black" panose="020B0A04020102020204" pitchFamily="34" charset="0"/>
            </a:endParaRPr>
          </a:p>
          <a:p>
            <a:endParaRPr lang="en-IN" sz="1200" dirty="0">
              <a:solidFill>
                <a:schemeClr val="accent4"/>
              </a:solidFill>
              <a:latin typeface="Arial Black" panose="020B0A04020102020204" pitchFamily="34" charset="0"/>
            </a:endParaRPr>
          </a:p>
        </p:txBody>
      </p:sp>
      <p:sp>
        <p:nvSpPr>
          <p:cNvPr id="17" name="Rectangle 16">
            <a:extLst>
              <a:ext uri="{FF2B5EF4-FFF2-40B4-BE49-F238E27FC236}">
                <a16:creationId xmlns:a16="http://schemas.microsoft.com/office/drawing/2014/main" id="{2757BE5D-AE06-798F-7200-A5556ABD0BA8}"/>
              </a:ext>
            </a:extLst>
          </p:cNvPr>
          <p:cNvSpPr/>
          <p:nvPr/>
        </p:nvSpPr>
        <p:spPr>
          <a:xfrm>
            <a:off x="10022674" y="3913890"/>
            <a:ext cx="1574800" cy="2426027"/>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200" b="0" dirty="0">
                <a:solidFill>
                  <a:schemeClr val="accent4"/>
                </a:solidFill>
                <a:effectLst/>
                <a:latin typeface="Arial Black" panose="020B0A04020102020204" pitchFamily="34" charset="0"/>
                <a:ea typeface="Times New Roman" panose="02020603050405020304" pitchFamily="18" charset="0"/>
              </a:rPr>
              <a:t>User Interaction:</a:t>
            </a:r>
          </a:p>
          <a:p>
            <a:endParaRPr lang="en-US" sz="1200" dirty="0">
              <a:solidFill>
                <a:schemeClr val="accent4"/>
              </a:solidFill>
              <a:latin typeface="Arial Black" panose="020B0A04020102020204" pitchFamily="34" charset="0"/>
            </a:endParaRPr>
          </a:p>
          <a:p>
            <a:endParaRPr lang="en-US" sz="1200" dirty="0">
              <a:solidFill>
                <a:schemeClr val="accent4"/>
              </a:solidFill>
              <a:latin typeface="Arial Black" panose="020B0A04020102020204" pitchFamily="34" charset="0"/>
            </a:endParaRPr>
          </a:p>
          <a:p>
            <a:pPr algn="just"/>
            <a:r>
              <a:rPr lang="en-US" sz="1050" dirty="0">
                <a:latin typeface="Abadi" panose="020B0604020104020204" pitchFamily="34" charset="0"/>
              </a:rPr>
              <a:t>The program runs in a loop, displaying the combined video feed, and allows the user to exit by pressing the 'q' key.</a:t>
            </a:r>
            <a:endParaRPr lang="en-US" sz="1200" dirty="0">
              <a:solidFill>
                <a:schemeClr val="accent4"/>
              </a:solidFill>
              <a:latin typeface="Arial Black" panose="020B0A04020102020204" pitchFamily="34" charset="0"/>
            </a:endParaRPr>
          </a:p>
          <a:p>
            <a:endParaRPr lang="en-US" sz="1200" dirty="0">
              <a:solidFill>
                <a:schemeClr val="bg1"/>
              </a:solidFill>
              <a:latin typeface="Abadi" panose="020B0604020104020204" pitchFamily="34" charset="0"/>
            </a:endParaRPr>
          </a:p>
          <a:p>
            <a:endParaRPr lang="en-US" sz="1200" dirty="0">
              <a:solidFill>
                <a:schemeClr val="bg1"/>
              </a:solidFill>
              <a:latin typeface="Abadi" panose="020B0604020104020204" pitchFamily="34" charset="0"/>
            </a:endParaRPr>
          </a:p>
        </p:txBody>
      </p:sp>
      <p:sp>
        <p:nvSpPr>
          <p:cNvPr id="30" name="Rectangle 15">
            <a:extLst>
              <a:ext uri="{FF2B5EF4-FFF2-40B4-BE49-F238E27FC236}">
                <a16:creationId xmlns:a16="http://schemas.microsoft.com/office/drawing/2014/main" id="{1C40E96B-95D6-98E4-04D6-ADEB4D987153}"/>
              </a:ext>
            </a:extLst>
          </p:cNvPr>
          <p:cNvSpPr>
            <a:spLocks noChangeArrowheads="1"/>
          </p:cNvSpPr>
          <p:nvPr/>
        </p:nvSpPr>
        <p:spPr bwMode="auto">
          <a:xfrm>
            <a:off x="4542503" y="765594"/>
            <a:ext cx="7993626" cy="1815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400" b="1" i="0" u="none" strike="noStrike" cap="none" normalizeH="0" baseline="0" dirty="0">
                <a:ln>
                  <a:noFill/>
                </a:ln>
                <a:solidFill>
                  <a:schemeClr val="tx1"/>
                </a:solidFill>
                <a:effectLst/>
                <a:latin typeface="Arial Black" panose="020B0A04020102020204" pitchFamily="34" charset="0"/>
              </a:rPr>
              <a:t>Initialization </a:t>
            </a:r>
            <a:r>
              <a:rPr kumimoji="0" lang="en-US" altLang="en-US" sz="1400" b="0" i="0" u="none" strike="noStrike" cap="none" normalizeH="0" baseline="0" dirty="0">
                <a:ln>
                  <a:noFill/>
                </a:ln>
                <a:solidFill>
                  <a:schemeClr val="tx1"/>
                </a:solidFill>
                <a:effectLst/>
                <a:latin typeface="Arial Black" panose="020B0A04020102020204" pitchFamily="34" charset="0"/>
              </a:rPr>
              <a:t>: </a:t>
            </a:r>
            <a:r>
              <a:rPr kumimoji="0" lang="en-US" altLang="en-US" sz="1400" b="0" i="0" u="none" strike="noStrike" cap="none" normalizeH="0" baseline="0" dirty="0">
                <a:ln>
                  <a:noFill/>
                </a:ln>
                <a:solidFill>
                  <a:schemeClr val="tx1"/>
                </a:solidFill>
                <a:effectLst/>
                <a:latin typeface="Abadi" panose="020B0604020104020204" pitchFamily="34" charset="0"/>
              </a:rPr>
              <a:t>Initialize the webcam and Mediapipe Hand Tracking.</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400" b="1" i="0" u="none" strike="noStrike" cap="none" normalizeH="0" baseline="0" dirty="0">
                <a:ln>
                  <a:noFill/>
                </a:ln>
                <a:solidFill>
                  <a:schemeClr val="tx1"/>
                </a:solidFill>
                <a:effectLst/>
                <a:latin typeface="Arial Black" panose="020B0A04020102020204" pitchFamily="34" charset="0"/>
              </a:rPr>
              <a:t>Capture Frame </a:t>
            </a:r>
            <a:r>
              <a:rPr kumimoji="0" lang="en-US" altLang="en-US" sz="1400" b="0" i="0" u="none" strike="noStrike" cap="none" normalizeH="0" baseline="0" dirty="0">
                <a:ln>
                  <a:noFill/>
                </a:ln>
                <a:solidFill>
                  <a:schemeClr val="tx1"/>
                </a:solidFill>
                <a:effectLst/>
                <a:latin typeface="Arial Black" panose="020B0A04020102020204" pitchFamily="34" charset="0"/>
              </a:rPr>
              <a:t>: </a:t>
            </a:r>
            <a:r>
              <a:rPr kumimoji="0" lang="en-US" altLang="en-US" sz="1400" b="0" i="0" u="none" strike="noStrike" cap="none" normalizeH="0" baseline="0" dirty="0">
                <a:ln>
                  <a:noFill/>
                </a:ln>
                <a:solidFill>
                  <a:schemeClr val="tx1"/>
                </a:solidFill>
                <a:effectLst/>
                <a:latin typeface="Abadi" panose="020B0604020104020204" pitchFamily="34" charset="0"/>
              </a:rPr>
              <a:t>Read a frame from the webcam.</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400" b="1" i="0" u="none" strike="noStrike" cap="none" normalizeH="0" baseline="0" dirty="0">
                <a:ln>
                  <a:noFill/>
                </a:ln>
                <a:solidFill>
                  <a:schemeClr val="tx1"/>
                </a:solidFill>
                <a:effectLst/>
                <a:latin typeface="Arial Black" panose="020B0A04020102020204" pitchFamily="34" charset="0"/>
              </a:rPr>
              <a:t>Hand Detection </a:t>
            </a:r>
            <a:r>
              <a:rPr kumimoji="0" lang="en-US" altLang="en-US" sz="1400" b="0" i="0" u="none" strike="noStrike" cap="none" normalizeH="0" baseline="0" dirty="0">
                <a:ln>
                  <a:noFill/>
                </a:ln>
                <a:solidFill>
                  <a:schemeClr val="tx1"/>
                </a:solidFill>
                <a:effectLst/>
                <a:latin typeface="Arial Black" panose="020B0A04020102020204" pitchFamily="34" charset="0"/>
              </a:rPr>
              <a:t>:</a:t>
            </a:r>
            <a:r>
              <a:rPr kumimoji="0" lang="en-US" altLang="en-US" sz="1400" b="0" i="0" u="none" strike="noStrike" cap="none" normalizeH="0" baseline="0" dirty="0">
                <a:ln>
                  <a:noFill/>
                </a:ln>
                <a:solidFill>
                  <a:schemeClr val="tx1"/>
                </a:solidFill>
                <a:effectLst/>
                <a:latin typeface="Abadi" panose="020B0604020104020204" pitchFamily="34" charset="0"/>
              </a:rPr>
              <a:t> Detect and classify hands (right or left), then process gestures.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400" b="1" i="0" u="none" strike="noStrike" cap="none" normalizeH="0" baseline="0" dirty="0">
                <a:ln>
                  <a:noFill/>
                </a:ln>
                <a:solidFill>
                  <a:schemeClr val="tx1"/>
                </a:solidFill>
                <a:effectLst/>
                <a:latin typeface="Arial Black" panose="020B0A04020102020204" pitchFamily="34" charset="0"/>
              </a:rPr>
              <a:t>Perform Actions </a:t>
            </a:r>
            <a:r>
              <a:rPr kumimoji="0" lang="en-US" altLang="en-US" sz="1400" b="0" i="0" u="none" strike="noStrike" cap="none" normalizeH="0" baseline="0" dirty="0">
                <a:ln>
                  <a:noFill/>
                </a:ln>
                <a:solidFill>
                  <a:schemeClr val="tx1"/>
                </a:solidFill>
                <a:effectLst/>
                <a:latin typeface="Arial Black" panose="020B0A04020102020204" pitchFamily="34" charset="0"/>
              </a:rPr>
              <a:t>:-</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400" b="0" i="0" u="none" strike="noStrike" cap="none" normalizeH="0" baseline="0" dirty="0">
                <a:ln>
                  <a:noFill/>
                </a:ln>
                <a:solidFill>
                  <a:schemeClr val="tx1"/>
                </a:solidFill>
                <a:effectLst/>
                <a:latin typeface="Arial Black" panose="020B0A04020102020204" pitchFamily="34" charset="0"/>
              </a:rPr>
              <a:t> Right hand : </a:t>
            </a:r>
            <a:r>
              <a:rPr kumimoji="0" lang="en-US" altLang="en-US" sz="1400" b="0" i="0" u="none" strike="noStrike" cap="none" normalizeH="0" baseline="0" dirty="0">
                <a:ln>
                  <a:noFill/>
                </a:ln>
                <a:solidFill>
                  <a:schemeClr val="tx1"/>
                </a:solidFill>
                <a:effectLst/>
                <a:latin typeface="Abadi" panose="020B0604020104020204" pitchFamily="34" charset="0"/>
              </a:rPr>
              <a:t>Draw on the canvas.</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400" b="0" i="0" u="none" strike="noStrike" cap="none" normalizeH="0" baseline="0" dirty="0">
                <a:ln>
                  <a:noFill/>
                </a:ln>
                <a:solidFill>
                  <a:schemeClr val="tx1"/>
                </a:solidFill>
                <a:effectLst/>
                <a:latin typeface="Arial Black" panose="020B0A04020102020204" pitchFamily="34" charset="0"/>
              </a:rPr>
              <a:t>Left hand : </a:t>
            </a:r>
            <a:r>
              <a:rPr kumimoji="0" lang="en-US" altLang="en-US" sz="1400" b="0" i="0" u="none" strike="noStrike" cap="none" normalizeH="0" baseline="0" dirty="0">
                <a:ln>
                  <a:noFill/>
                </a:ln>
                <a:solidFill>
                  <a:schemeClr val="tx1"/>
                </a:solidFill>
                <a:effectLst/>
                <a:latin typeface="Abadi" panose="020B0604020104020204" pitchFamily="34" charset="0"/>
              </a:rPr>
              <a:t>Adjust brightness or clear the canva.</a:t>
            </a:r>
          </a:p>
          <a:p>
            <a:pPr marR="0" lvl="0" algn="l" defTabSz="914400" rtl="0" eaLnBrk="0" fontAlgn="base" latinLnBrk="0" hangingPunct="0">
              <a:lnSpc>
                <a:spcPct val="100000"/>
              </a:lnSpc>
              <a:spcBef>
                <a:spcPct val="0"/>
              </a:spcBef>
              <a:spcAft>
                <a:spcPct val="0"/>
              </a:spcAft>
              <a:buClrTx/>
              <a:buSzTx/>
              <a:tabLst/>
            </a:pPr>
            <a:r>
              <a:rPr kumimoji="0" lang="en-US" altLang="en-US" sz="1400" b="1" i="0" u="none" strike="noStrike" cap="none" normalizeH="0" baseline="0" dirty="0">
                <a:ln>
                  <a:noFill/>
                </a:ln>
                <a:solidFill>
                  <a:schemeClr val="tx1"/>
                </a:solidFill>
                <a:effectLst/>
                <a:latin typeface="Arial Black" panose="020B0A04020102020204" pitchFamily="34" charset="0"/>
              </a:rPr>
              <a:t>5.   Display </a:t>
            </a:r>
            <a:r>
              <a:rPr kumimoji="0" lang="en-US" altLang="en-US" sz="1400" b="0" i="0" u="none" strike="noStrike" cap="none" normalizeH="0" baseline="0" dirty="0">
                <a:ln>
                  <a:noFill/>
                </a:ln>
                <a:solidFill>
                  <a:schemeClr val="tx1"/>
                </a:solidFill>
                <a:effectLst/>
                <a:latin typeface="Arial Black" panose="020B0A04020102020204" pitchFamily="34" charset="0"/>
              </a:rPr>
              <a:t>:</a:t>
            </a:r>
            <a:r>
              <a:rPr kumimoji="0" lang="en-US" altLang="en-US" sz="1400" b="0" i="0" u="none" strike="noStrike" cap="none" normalizeH="0" baseline="0" dirty="0">
                <a:ln>
                  <a:noFill/>
                </a:ln>
                <a:solidFill>
                  <a:schemeClr val="tx1"/>
                </a:solidFill>
                <a:effectLst/>
                <a:latin typeface="Abadi" panose="020B0604020104020204" pitchFamily="34" charset="0"/>
              </a:rPr>
              <a:t> Show the combined video feed and canvas.</a:t>
            </a:r>
          </a:p>
          <a:p>
            <a:pPr marR="0" lvl="0" algn="l" defTabSz="914400" rtl="0" eaLnBrk="0" fontAlgn="base" latinLnBrk="0" hangingPunct="0">
              <a:lnSpc>
                <a:spcPct val="100000"/>
              </a:lnSpc>
              <a:spcBef>
                <a:spcPct val="0"/>
              </a:spcBef>
              <a:spcAft>
                <a:spcPct val="0"/>
              </a:spcAft>
              <a:buClrTx/>
              <a:buSzTx/>
              <a:tabLst/>
            </a:pPr>
            <a:r>
              <a:rPr kumimoji="0" lang="en-US" altLang="en-US" sz="1400" b="1" i="0" u="none" strike="noStrike" cap="none" normalizeH="0" baseline="0" dirty="0">
                <a:ln>
                  <a:noFill/>
                </a:ln>
                <a:solidFill>
                  <a:schemeClr val="tx1"/>
                </a:solidFill>
                <a:effectLst/>
                <a:latin typeface="Arial Black" panose="020B0A04020102020204" pitchFamily="34" charset="0"/>
              </a:rPr>
              <a:t>6.   Exit </a:t>
            </a:r>
            <a:r>
              <a:rPr kumimoji="0" lang="en-US" altLang="en-US" sz="1400" b="0" i="0" u="none" strike="noStrike" cap="none" normalizeH="0" baseline="0" dirty="0">
                <a:ln>
                  <a:noFill/>
                </a:ln>
                <a:solidFill>
                  <a:schemeClr val="tx1"/>
                </a:solidFill>
                <a:effectLst/>
                <a:latin typeface="Arial Black" panose="020B0A04020102020204" pitchFamily="34" charset="0"/>
              </a:rPr>
              <a:t>: </a:t>
            </a:r>
            <a:r>
              <a:rPr kumimoji="0" lang="en-US" altLang="en-US" sz="1400" b="0" i="0" u="none" strike="noStrike" cap="none" normalizeH="0" baseline="0" dirty="0">
                <a:ln>
                  <a:noFill/>
                </a:ln>
                <a:solidFill>
                  <a:schemeClr val="tx1"/>
                </a:solidFill>
                <a:effectLst/>
                <a:latin typeface="Abadi" panose="020B0604020104020204" pitchFamily="34" charset="0"/>
              </a:rPr>
              <a:t>Release resources when 'q' is pressed. </a:t>
            </a:r>
          </a:p>
        </p:txBody>
      </p:sp>
      <p:pic>
        <p:nvPicPr>
          <p:cNvPr id="32" name="Picture 31">
            <a:extLst>
              <a:ext uri="{FF2B5EF4-FFF2-40B4-BE49-F238E27FC236}">
                <a16:creationId xmlns:a16="http://schemas.microsoft.com/office/drawing/2014/main" id="{7BC2556B-C303-D072-4F1A-24633283429E}"/>
              </a:ext>
            </a:extLst>
          </p:cNvPr>
          <p:cNvPicPr>
            <a:picLocks noChangeAspect="1"/>
          </p:cNvPicPr>
          <p:nvPr/>
        </p:nvPicPr>
        <p:blipFill>
          <a:blip r:embed="rId3"/>
          <a:stretch>
            <a:fillRect/>
          </a:stretch>
        </p:blipFill>
        <p:spPr>
          <a:xfrm>
            <a:off x="108482" y="151747"/>
            <a:ext cx="4089891" cy="2843019"/>
          </a:xfrm>
          <a:prstGeom prst="rect">
            <a:avLst/>
          </a:prstGeom>
        </p:spPr>
      </p:pic>
    </p:spTree>
    <p:extLst>
      <p:ext uri="{BB962C8B-B14F-4D97-AF65-F5344CB8AC3E}">
        <p14:creationId xmlns:p14="http://schemas.microsoft.com/office/powerpoint/2010/main" val="41056399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D5A0BC9-DED7-99D0-44FE-8B2960C34B5B}"/>
              </a:ext>
            </a:extLst>
          </p:cNvPr>
          <p:cNvSpPr/>
          <p:nvPr/>
        </p:nvSpPr>
        <p:spPr>
          <a:xfrm>
            <a:off x="0" y="0"/>
            <a:ext cx="12192000" cy="3911600"/>
          </a:xfrm>
          <a:prstGeom prst="rect">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2000" dirty="0">
                <a:solidFill>
                  <a:schemeClr val="tx1"/>
                </a:solidFill>
                <a:latin typeface="Arial Black" panose="020B0A04020102020204" pitchFamily="34" charset="0"/>
              </a:rPr>
              <a:t>                                              </a:t>
            </a:r>
            <a:r>
              <a:rPr lang="en-IN" sz="2400" dirty="0">
                <a:solidFill>
                  <a:schemeClr val="accent1">
                    <a:lumMod val="50000"/>
                  </a:schemeClr>
                </a:solidFill>
                <a:latin typeface="Arial Black" panose="020B0A04020102020204" pitchFamily="34" charset="0"/>
              </a:rPr>
              <a:t>Implementation Approach:</a:t>
            </a:r>
          </a:p>
          <a:p>
            <a:pPr algn="ctr"/>
            <a:endParaRPr lang="en-IN" sz="2000" dirty="0">
              <a:solidFill>
                <a:schemeClr val="accent1">
                  <a:lumMod val="50000"/>
                </a:schemeClr>
              </a:solidFill>
              <a:latin typeface="Arial Black" panose="020B0A04020102020204" pitchFamily="34" charset="0"/>
            </a:endParaRPr>
          </a:p>
          <a:p>
            <a:pPr algn="ctr"/>
            <a:endParaRPr lang="en-IN" sz="2000" dirty="0">
              <a:solidFill>
                <a:schemeClr val="tx1"/>
              </a:solidFill>
              <a:latin typeface="Arial Black" panose="020B0A04020102020204" pitchFamily="34" charset="0"/>
            </a:endParaRPr>
          </a:p>
          <a:p>
            <a:pPr algn="ctr"/>
            <a:endParaRPr lang="en-IN" dirty="0">
              <a:solidFill>
                <a:schemeClr val="tx1"/>
              </a:solidFill>
              <a:latin typeface="Arial Black" panose="020B0A04020102020204" pitchFamily="34" charset="0"/>
            </a:endParaRPr>
          </a:p>
          <a:p>
            <a:pPr algn="ctr"/>
            <a:endParaRPr lang="en-IN" dirty="0">
              <a:solidFill>
                <a:schemeClr val="tx1"/>
              </a:solidFill>
              <a:latin typeface="Arial Black" panose="020B0A04020102020204" pitchFamily="34" charset="0"/>
            </a:endParaRPr>
          </a:p>
          <a:p>
            <a:pPr algn="ctr"/>
            <a:endParaRPr lang="en-IN" dirty="0">
              <a:solidFill>
                <a:schemeClr val="tx1"/>
              </a:solidFill>
              <a:latin typeface="Arial Black" panose="020B0A04020102020204" pitchFamily="34" charset="0"/>
            </a:endParaRPr>
          </a:p>
          <a:p>
            <a:pPr algn="ctr"/>
            <a:endParaRPr lang="en-IN" dirty="0">
              <a:solidFill>
                <a:schemeClr val="tx1"/>
              </a:solidFill>
              <a:latin typeface="Arial Black" panose="020B0A04020102020204" pitchFamily="34" charset="0"/>
            </a:endParaRPr>
          </a:p>
          <a:p>
            <a:pPr algn="ctr"/>
            <a:endParaRPr lang="en-IN" dirty="0">
              <a:solidFill>
                <a:schemeClr val="tx1"/>
              </a:solidFill>
              <a:latin typeface="Arial Black" panose="020B0A04020102020204" pitchFamily="34" charset="0"/>
            </a:endParaRPr>
          </a:p>
          <a:p>
            <a:pPr algn="ctr"/>
            <a:endParaRPr lang="en-IN" dirty="0">
              <a:solidFill>
                <a:schemeClr val="tx1"/>
              </a:solidFill>
              <a:latin typeface="Arial Black" panose="020B0A04020102020204" pitchFamily="34" charset="0"/>
            </a:endParaRPr>
          </a:p>
          <a:p>
            <a:pPr algn="ctr"/>
            <a:endParaRPr lang="en-IN" dirty="0">
              <a:solidFill>
                <a:schemeClr val="tx1"/>
              </a:solidFill>
              <a:latin typeface="Arial Black" panose="020B0A04020102020204" pitchFamily="34" charset="0"/>
            </a:endParaRPr>
          </a:p>
          <a:p>
            <a:pPr algn="ctr"/>
            <a:endParaRPr lang="en-IN" dirty="0">
              <a:solidFill>
                <a:schemeClr val="tx1"/>
              </a:solidFill>
              <a:latin typeface="Arial Black" panose="020B0A04020102020204" pitchFamily="34" charset="0"/>
            </a:endParaRPr>
          </a:p>
          <a:p>
            <a:pPr algn="ctr"/>
            <a:endParaRPr lang="en-IN" dirty="0">
              <a:solidFill>
                <a:schemeClr val="tx1"/>
              </a:solidFill>
              <a:latin typeface="Arial Black" panose="020B0A04020102020204" pitchFamily="34" charset="0"/>
            </a:endParaRPr>
          </a:p>
          <a:p>
            <a:pPr algn="ctr"/>
            <a:endParaRPr lang="en-IN" dirty="0">
              <a:solidFill>
                <a:schemeClr val="tx1"/>
              </a:solidFill>
              <a:latin typeface="Arial Black" panose="020B0A04020102020204" pitchFamily="34" charset="0"/>
            </a:endParaRPr>
          </a:p>
        </p:txBody>
      </p:sp>
      <p:sp>
        <p:nvSpPr>
          <p:cNvPr id="16" name="Rectangle: Rounded Corners 15">
            <a:extLst>
              <a:ext uri="{FF2B5EF4-FFF2-40B4-BE49-F238E27FC236}">
                <a16:creationId xmlns:a16="http://schemas.microsoft.com/office/drawing/2014/main" id="{BE5DB9AC-E261-60F3-6797-6DA4D037D4FF}"/>
              </a:ext>
            </a:extLst>
          </p:cNvPr>
          <p:cNvSpPr/>
          <p:nvPr/>
        </p:nvSpPr>
        <p:spPr>
          <a:xfrm>
            <a:off x="345368" y="686520"/>
            <a:ext cx="2458720" cy="2905760"/>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IN" sz="1600" dirty="0">
              <a:solidFill>
                <a:schemeClr val="tx1"/>
              </a:solidFill>
              <a:latin typeface="Arial Black" panose="020B0A04020102020204" pitchFamily="34" charset="0"/>
            </a:endParaRPr>
          </a:p>
          <a:p>
            <a:endParaRPr lang="en-IN" sz="1600" dirty="0">
              <a:solidFill>
                <a:schemeClr val="tx1"/>
              </a:solidFill>
              <a:latin typeface="Arial Black" panose="020B0A04020102020204" pitchFamily="34" charset="0"/>
            </a:endParaRPr>
          </a:p>
          <a:p>
            <a:r>
              <a:rPr lang="en-IN" sz="1400" b="1" dirty="0">
                <a:solidFill>
                  <a:schemeClr val="tx1"/>
                </a:solidFill>
                <a:latin typeface="Arial Black" panose="020B0A04020102020204" pitchFamily="34" charset="0"/>
              </a:rPr>
              <a:t>  </a:t>
            </a:r>
          </a:p>
          <a:p>
            <a:endParaRPr lang="en-IN" sz="1400" dirty="0">
              <a:solidFill>
                <a:schemeClr val="accent4">
                  <a:lumMod val="75000"/>
                </a:schemeClr>
              </a:solidFill>
              <a:latin typeface="Arial Black" panose="020B0A04020102020204" pitchFamily="34" charset="0"/>
            </a:endParaRPr>
          </a:p>
          <a:p>
            <a:endParaRPr lang="en-IN" sz="1400" dirty="0">
              <a:solidFill>
                <a:schemeClr val="accent4">
                  <a:lumMod val="75000"/>
                </a:schemeClr>
              </a:solidFill>
              <a:latin typeface="Arial Black" panose="020B0A04020102020204" pitchFamily="34" charset="0"/>
            </a:endParaRPr>
          </a:p>
          <a:p>
            <a:endParaRPr lang="en-IN" sz="1400" dirty="0">
              <a:solidFill>
                <a:schemeClr val="accent4">
                  <a:lumMod val="75000"/>
                </a:schemeClr>
              </a:solidFill>
              <a:latin typeface="Arial Black" panose="020B0A04020102020204" pitchFamily="34" charset="0"/>
            </a:endParaRPr>
          </a:p>
          <a:p>
            <a:r>
              <a:rPr lang="en-IN" sz="1400" dirty="0">
                <a:solidFill>
                  <a:schemeClr val="accent4">
                    <a:lumMod val="75000"/>
                  </a:schemeClr>
                </a:solidFill>
                <a:latin typeface="Arial Black" panose="020B0A04020102020204" pitchFamily="34" charset="0"/>
              </a:rPr>
              <a:t>Hand Detection :</a:t>
            </a:r>
          </a:p>
          <a:p>
            <a:endParaRPr lang="en-IN" sz="1400" dirty="0">
              <a:solidFill>
                <a:schemeClr val="accent4">
                  <a:lumMod val="75000"/>
                </a:schemeClr>
              </a:solidFill>
              <a:latin typeface="Abadi" panose="020B0604020104020204" pitchFamily="34" charset="0"/>
            </a:endParaRPr>
          </a:p>
          <a:p>
            <a:pPr marL="171450" indent="-171450" algn="just">
              <a:buFont typeface="Wingdings" panose="05000000000000000000" pitchFamily="2" charset="2"/>
              <a:buChar char="§"/>
            </a:pPr>
            <a:r>
              <a:rPr lang="en-US" sz="1100" dirty="0">
                <a:solidFill>
                  <a:schemeClr val="tx1"/>
                </a:solidFill>
                <a:latin typeface="Abadi" panose="020B0604020104020204" pitchFamily="34" charset="0"/>
              </a:rPr>
              <a:t>The program uses advanced hand-tracking technology to detect and classify hands as "right" or "left.“</a:t>
            </a:r>
          </a:p>
          <a:p>
            <a:pPr algn="just"/>
            <a:endParaRPr lang="en-US" sz="1100" dirty="0">
              <a:solidFill>
                <a:schemeClr val="tx1"/>
              </a:solidFill>
              <a:latin typeface="Abadi" panose="020B0604020104020204" pitchFamily="34" charset="0"/>
            </a:endParaRPr>
          </a:p>
          <a:p>
            <a:pPr marL="171450" indent="-171450" algn="just">
              <a:buFont typeface="Wingdings" panose="05000000000000000000" pitchFamily="2" charset="2"/>
              <a:buChar char="§"/>
            </a:pPr>
            <a:r>
              <a:rPr lang="en-US" sz="1100" dirty="0">
                <a:solidFill>
                  <a:schemeClr val="tx1"/>
                </a:solidFill>
                <a:latin typeface="Abadi" panose="020B0604020104020204" pitchFamily="34" charset="0"/>
              </a:rPr>
              <a:t>It tracks key landmarks, such as fingertips and the wrist, to interpret gestures</a:t>
            </a:r>
            <a:endParaRPr lang="en-IN" sz="1400" dirty="0">
              <a:solidFill>
                <a:schemeClr val="accent4">
                  <a:lumMod val="75000"/>
                </a:schemeClr>
              </a:solidFill>
              <a:latin typeface="Arial Black" panose="020B0A04020102020204" pitchFamily="34" charset="0"/>
            </a:endParaRPr>
          </a:p>
          <a:p>
            <a:endParaRPr lang="en-IN" sz="1400" dirty="0">
              <a:solidFill>
                <a:schemeClr val="accent4">
                  <a:lumMod val="75000"/>
                </a:schemeClr>
              </a:solidFill>
              <a:latin typeface="Arial Black" panose="020B0A04020102020204" pitchFamily="34" charset="0"/>
            </a:endParaRPr>
          </a:p>
          <a:p>
            <a:endParaRPr lang="en-IN" sz="1400" dirty="0">
              <a:solidFill>
                <a:schemeClr val="accent4">
                  <a:lumMod val="75000"/>
                </a:schemeClr>
              </a:solidFill>
              <a:latin typeface="Arial Black" panose="020B0A04020102020204" pitchFamily="34" charset="0"/>
            </a:endParaRPr>
          </a:p>
          <a:p>
            <a:pPr algn="ctr"/>
            <a:endParaRPr lang="en-IN" dirty="0"/>
          </a:p>
        </p:txBody>
      </p:sp>
      <p:sp>
        <p:nvSpPr>
          <p:cNvPr id="17" name="Rectangle: Rounded Corners 16">
            <a:extLst>
              <a:ext uri="{FF2B5EF4-FFF2-40B4-BE49-F238E27FC236}">
                <a16:creationId xmlns:a16="http://schemas.microsoft.com/office/drawing/2014/main" id="{FF546A19-64D9-2857-58BE-2807982E39CC}"/>
              </a:ext>
            </a:extLst>
          </p:cNvPr>
          <p:cNvSpPr/>
          <p:nvPr/>
        </p:nvSpPr>
        <p:spPr>
          <a:xfrm>
            <a:off x="3393438" y="771504"/>
            <a:ext cx="2458720" cy="2905760"/>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0" dirty="0">
              <a:solidFill>
                <a:schemeClr val="accent4">
                  <a:lumMod val="75000"/>
                </a:schemeClr>
              </a:solidFill>
              <a:latin typeface="Arial Black" panose="020B0A04020102020204" pitchFamily="34" charset="0"/>
            </a:endParaRPr>
          </a:p>
          <a:p>
            <a:pPr algn="ctr"/>
            <a:endParaRPr lang="en-IN" sz="1200" dirty="0">
              <a:solidFill>
                <a:schemeClr val="accent4">
                  <a:lumMod val="75000"/>
                </a:schemeClr>
              </a:solidFill>
              <a:latin typeface="Arial Black" panose="020B0A04020102020204" pitchFamily="34" charset="0"/>
            </a:endParaRPr>
          </a:p>
          <a:p>
            <a:pPr algn="ctr"/>
            <a:r>
              <a:rPr lang="en-IN" sz="1200" dirty="0">
                <a:solidFill>
                  <a:schemeClr val="accent4">
                    <a:lumMod val="75000"/>
                  </a:schemeClr>
                </a:solidFill>
                <a:latin typeface="Arial Black" panose="020B0A04020102020204" pitchFamily="34" charset="0"/>
              </a:rPr>
              <a:t>Gesture Interpretation :</a:t>
            </a:r>
          </a:p>
          <a:p>
            <a:pPr algn="just"/>
            <a:endParaRPr lang="en-IN" sz="1200" dirty="0">
              <a:solidFill>
                <a:schemeClr val="accent4">
                  <a:lumMod val="75000"/>
                </a:schemeClr>
              </a:solidFill>
              <a:latin typeface="Abadi" panose="020B0604020104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Abadi" panose="020B0604020104020204" pitchFamily="34" charset="0"/>
              </a:rPr>
              <a:t>Right Hand</a:t>
            </a:r>
            <a:r>
              <a:rPr kumimoji="0" lang="en-US" altLang="en-US" sz="1200" b="0" i="0" u="none" strike="noStrike" cap="none" normalizeH="0" baseline="0" dirty="0">
                <a:ln>
                  <a:noFill/>
                </a:ln>
                <a:solidFill>
                  <a:schemeClr val="tx1"/>
                </a:solidFill>
                <a:effectLst/>
                <a:latin typeface="Abadi" panose="020B0604020104020204" pitchFamily="34" charset="0"/>
              </a:rPr>
              <a:t>: Tracks the index finger to draw on the canvas.</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badi" panose="020B0604020104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Abadi" panose="020B0604020104020204" pitchFamily="34" charset="0"/>
              </a:rPr>
              <a:t>Left Hand</a:t>
            </a:r>
            <a:r>
              <a:rPr kumimoji="0" lang="en-US" altLang="en-US" sz="1200" b="0" i="0" u="none" strike="noStrike" cap="none" normalizeH="0" baseline="0" dirty="0">
                <a:ln>
                  <a:noFill/>
                </a:ln>
                <a:solidFill>
                  <a:schemeClr val="tx1"/>
                </a:solidFill>
                <a:effectLst/>
                <a:latin typeface="Abadi" panose="020B0604020104020204" pitchFamily="34" charset="0"/>
              </a:rPr>
              <a:t>: Measures finger distance to adjust brightness or detects quick movements to clear the canvas </a:t>
            </a:r>
          </a:p>
        </p:txBody>
      </p:sp>
      <p:sp>
        <p:nvSpPr>
          <p:cNvPr id="18" name="Rectangle: Rounded Corners 17">
            <a:extLst>
              <a:ext uri="{FF2B5EF4-FFF2-40B4-BE49-F238E27FC236}">
                <a16:creationId xmlns:a16="http://schemas.microsoft.com/office/drawing/2014/main" id="{9A760D21-6DE8-E48D-7E23-E9E762765023}"/>
              </a:ext>
            </a:extLst>
          </p:cNvPr>
          <p:cNvSpPr/>
          <p:nvPr/>
        </p:nvSpPr>
        <p:spPr>
          <a:xfrm>
            <a:off x="6467473" y="751840"/>
            <a:ext cx="2458720" cy="2905760"/>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IN" sz="1400" b="1" dirty="0">
              <a:solidFill>
                <a:schemeClr val="accent4">
                  <a:lumMod val="75000"/>
                </a:schemeClr>
              </a:solidFill>
              <a:latin typeface="Arial Black" panose="020B0A04020102020204" pitchFamily="34" charset="0"/>
            </a:endParaRPr>
          </a:p>
          <a:p>
            <a:endParaRPr lang="en-IN" sz="1400" b="1" dirty="0">
              <a:solidFill>
                <a:schemeClr val="accent4">
                  <a:lumMod val="75000"/>
                </a:schemeClr>
              </a:solidFill>
              <a:latin typeface="Arial Black" panose="020B0A04020102020204" pitchFamily="34" charset="0"/>
            </a:endParaRPr>
          </a:p>
          <a:p>
            <a:endParaRPr lang="en-IN" sz="1200" b="1" dirty="0">
              <a:solidFill>
                <a:schemeClr val="accent4">
                  <a:lumMod val="75000"/>
                </a:schemeClr>
              </a:solidFill>
              <a:latin typeface="Arial Black" panose="020B0A04020102020204" pitchFamily="34" charset="0"/>
            </a:endParaRPr>
          </a:p>
          <a:p>
            <a:endParaRPr lang="en-IN" sz="1200" dirty="0">
              <a:solidFill>
                <a:schemeClr val="accent4">
                  <a:lumMod val="75000"/>
                </a:schemeClr>
              </a:solidFill>
              <a:latin typeface="Arial Black" panose="020B0A04020102020204" pitchFamily="34" charset="0"/>
            </a:endParaRPr>
          </a:p>
          <a:p>
            <a:endParaRPr lang="en-IN" sz="1200" dirty="0">
              <a:solidFill>
                <a:schemeClr val="accent4">
                  <a:lumMod val="75000"/>
                </a:schemeClr>
              </a:solidFill>
              <a:latin typeface="Arial Black" panose="020B0A04020102020204" pitchFamily="34" charset="0"/>
            </a:endParaRPr>
          </a:p>
          <a:p>
            <a:r>
              <a:rPr lang="en-IN" sz="1200" dirty="0">
                <a:solidFill>
                  <a:schemeClr val="accent4">
                    <a:lumMod val="75000"/>
                  </a:schemeClr>
                </a:solidFill>
                <a:latin typeface="Arial Black" panose="020B0A04020102020204" pitchFamily="34" charset="0"/>
              </a:rPr>
              <a:t>Output Display :</a:t>
            </a:r>
          </a:p>
          <a:p>
            <a:endParaRPr lang="en-IN" sz="1200" b="1" dirty="0">
              <a:solidFill>
                <a:schemeClr val="tx1"/>
              </a:solidFill>
              <a:latin typeface="Abadi" panose="020B0604020104020204" pitchFamily="34" charset="0"/>
            </a:endParaRPr>
          </a:p>
          <a:p>
            <a:pPr marL="171450" indent="-171450" algn="just">
              <a:buFont typeface="Wingdings" panose="05000000000000000000" pitchFamily="2" charset="2"/>
              <a:buChar char="§"/>
            </a:pPr>
            <a:r>
              <a:rPr lang="en-US" sz="1200" dirty="0">
                <a:solidFill>
                  <a:schemeClr val="tx1"/>
                </a:solidFill>
                <a:latin typeface="Abadi" panose="020B0604020104020204" pitchFamily="34" charset="0"/>
              </a:rPr>
              <a:t>The program combines the real-time video feed with the virtual canvas, blending them into a single interface. This results in a semi-transparent overlay where users can see both their gestures and their actions' effects.</a:t>
            </a:r>
          </a:p>
          <a:p>
            <a:pPr algn="just"/>
            <a:endParaRPr lang="en-US" sz="1100" dirty="0">
              <a:solidFill>
                <a:schemeClr val="tx1"/>
              </a:solidFill>
              <a:latin typeface="Abadi" panose="020B0604020104020204" pitchFamily="34" charset="0"/>
            </a:endParaRPr>
          </a:p>
          <a:p>
            <a:endParaRPr lang="en-US" sz="1100" dirty="0">
              <a:solidFill>
                <a:schemeClr val="tx1"/>
              </a:solidFill>
              <a:latin typeface="Abadi" panose="020B0604020104020204" pitchFamily="34" charset="0"/>
            </a:endParaRPr>
          </a:p>
        </p:txBody>
      </p:sp>
      <p:sp>
        <p:nvSpPr>
          <p:cNvPr id="19" name="Rectangle: Rounded Corners 18">
            <a:extLst>
              <a:ext uri="{FF2B5EF4-FFF2-40B4-BE49-F238E27FC236}">
                <a16:creationId xmlns:a16="http://schemas.microsoft.com/office/drawing/2014/main" id="{DE3C015A-425E-70F3-1B76-D3296FDB14BE}"/>
              </a:ext>
            </a:extLst>
          </p:cNvPr>
          <p:cNvSpPr/>
          <p:nvPr/>
        </p:nvSpPr>
        <p:spPr>
          <a:xfrm>
            <a:off x="9473064" y="751840"/>
            <a:ext cx="2458720" cy="2905760"/>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IN" sz="1400" b="1" dirty="0">
              <a:solidFill>
                <a:schemeClr val="accent4">
                  <a:lumMod val="75000"/>
                </a:schemeClr>
              </a:solidFill>
              <a:latin typeface="Arial Black" panose="020B0A04020102020204" pitchFamily="34" charset="0"/>
            </a:endParaRPr>
          </a:p>
          <a:p>
            <a:endParaRPr lang="en-IN" sz="1200" b="1" dirty="0">
              <a:solidFill>
                <a:schemeClr val="accent4">
                  <a:lumMod val="75000"/>
                </a:schemeClr>
              </a:solidFill>
              <a:latin typeface="Arial Black" panose="020B0A04020102020204" pitchFamily="34" charset="0"/>
            </a:endParaRPr>
          </a:p>
          <a:p>
            <a:endParaRPr lang="en-IN" sz="1200" b="1" dirty="0">
              <a:solidFill>
                <a:schemeClr val="accent4">
                  <a:lumMod val="75000"/>
                </a:schemeClr>
              </a:solidFill>
              <a:latin typeface="Arial Black" panose="020B0A04020102020204" pitchFamily="34" charset="0"/>
            </a:endParaRPr>
          </a:p>
          <a:p>
            <a:r>
              <a:rPr lang="en-IN" sz="1200" dirty="0">
                <a:solidFill>
                  <a:schemeClr val="accent4">
                    <a:lumMod val="75000"/>
                  </a:schemeClr>
                </a:solidFill>
                <a:latin typeface="Arial Black" panose="020B0A04020102020204" pitchFamily="34" charset="0"/>
              </a:rPr>
              <a:t>User Interaction :</a:t>
            </a:r>
            <a:endParaRPr lang="en-US" sz="1100" dirty="0">
              <a:solidFill>
                <a:schemeClr val="tx1"/>
              </a:solidFill>
              <a:latin typeface="Abadi" panose="020B0604020104020204" pitchFamily="34" charset="0"/>
            </a:endParaRPr>
          </a:p>
          <a:p>
            <a:endParaRPr lang="en-US" sz="1200" dirty="0">
              <a:solidFill>
                <a:schemeClr val="tx1"/>
              </a:solidFill>
              <a:latin typeface="Abadi" panose="020B0604020104020204" pitchFamily="34" charset="0"/>
            </a:endParaRPr>
          </a:p>
          <a:p>
            <a:pPr marL="171450" indent="-171450" algn="just">
              <a:buFont typeface="Wingdings" panose="05000000000000000000" pitchFamily="2" charset="2"/>
              <a:buChar char="§"/>
            </a:pPr>
            <a:r>
              <a:rPr lang="en-US" sz="1200" dirty="0">
                <a:solidFill>
                  <a:schemeClr val="tx1"/>
                </a:solidFill>
                <a:latin typeface="Abadi" panose="020B0604020104020204" pitchFamily="34" charset="0"/>
              </a:rPr>
              <a:t>The user interacts with the system by performing hand gestures, which trigger drawing, brightness control, or canvas clearing, with the program responding accordingly </a:t>
            </a:r>
            <a:r>
              <a:rPr lang="en-US" sz="1100" dirty="0">
                <a:solidFill>
                  <a:schemeClr val="tx1"/>
                </a:solidFill>
                <a:latin typeface="Abadi" panose="020B0604020104020204" pitchFamily="34" charset="0"/>
              </a:rPr>
              <a:t>in real-time.</a:t>
            </a:r>
          </a:p>
          <a:p>
            <a:endParaRPr lang="en-IN" sz="1100" dirty="0">
              <a:solidFill>
                <a:schemeClr val="tx1"/>
              </a:solidFill>
              <a:latin typeface="Abadi" panose="020B0604020104020204" pitchFamily="34" charset="0"/>
            </a:endParaRPr>
          </a:p>
        </p:txBody>
      </p:sp>
      <p:sp>
        <p:nvSpPr>
          <p:cNvPr id="20" name="Arrow: Right 19">
            <a:extLst>
              <a:ext uri="{FF2B5EF4-FFF2-40B4-BE49-F238E27FC236}">
                <a16:creationId xmlns:a16="http://schemas.microsoft.com/office/drawing/2014/main" id="{90E378AC-FB99-DBEF-D184-E704E0D059D8}"/>
              </a:ext>
            </a:extLst>
          </p:cNvPr>
          <p:cNvSpPr/>
          <p:nvPr/>
        </p:nvSpPr>
        <p:spPr>
          <a:xfrm>
            <a:off x="2624387" y="1991360"/>
            <a:ext cx="863600" cy="650240"/>
          </a:xfrm>
          <a:prstGeom prst="rightArrow">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Flowchart: Terminator 23">
            <a:extLst>
              <a:ext uri="{FF2B5EF4-FFF2-40B4-BE49-F238E27FC236}">
                <a16:creationId xmlns:a16="http://schemas.microsoft.com/office/drawing/2014/main" id="{91AF26F4-C82D-6914-F9E2-090701048579}"/>
              </a:ext>
            </a:extLst>
          </p:cNvPr>
          <p:cNvSpPr/>
          <p:nvPr/>
        </p:nvSpPr>
        <p:spPr>
          <a:xfrm>
            <a:off x="650622" y="863600"/>
            <a:ext cx="1838960" cy="518160"/>
          </a:xfrm>
          <a:prstGeom prst="flowChartTerminator">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Black" panose="020B0A04020102020204" pitchFamily="34" charset="0"/>
              </a:rPr>
              <a:t>Phase 1</a:t>
            </a:r>
            <a:endParaRPr lang="en-IN" dirty="0">
              <a:solidFill>
                <a:schemeClr val="tx1"/>
              </a:solidFill>
              <a:latin typeface="Arial Black" panose="020B0A04020102020204" pitchFamily="34" charset="0"/>
            </a:endParaRPr>
          </a:p>
        </p:txBody>
      </p:sp>
      <p:sp>
        <p:nvSpPr>
          <p:cNvPr id="25" name="Flowchart: Terminator 24">
            <a:extLst>
              <a:ext uri="{FF2B5EF4-FFF2-40B4-BE49-F238E27FC236}">
                <a16:creationId xmlns:a16="http://schemas.microsoft.com/office/drawing/2014/main" id="{E71F11BD-901E-54BC-9601-DE63F331F10C}"/>
              </a:ext>
            </a:extLst>
          </p:cNvPr>
          <p:cNvSpPr/>
          <p:nvPr/>
        </p:nvSpPr>
        <p:spPr>
          <a:xfrm>
            <a:off x="3716719" y="863600"/>
            <a:ext cx="1838960" cy="518160"/>
          </a:xfrm>
          <a:prstGeom prst="flowChartTerminator">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Black" panose="020B0A04020102020204" pitchFamily="34" charset="0"/>
              </a:rPr>
              <a:t>Phase 2</a:t>
            </a:r>
            <a:endParaRPr lang="en-IN" dirty="0">
              <a:solidFill>
                <a:schemeClr val="tx1"/>
              </a:solidFill>
              <a:latin typeface="Arial Black" panose="020B0A04020102020204" pitchFamily="34" charset="0"/>
            </a:endParaRPr>
          </a:p>
        </p:txBody>
      </p:sp>
      <p:sp>
        <p:nvSpPr>
          <p:cNvPr id="26" name="Flowchart: Terminator 25">
            <a:extLst>
              <a:ext uri="{FF2B5EF4-FFF2-40B4-BE49-F238E27FC236}">
                <a16:creationId xmlns:a16="http://schemas.microsoft.com/office/drawing/2014/main" id="{60EC3609-2816-9F73-64CA-3DC4C5F8ABA3}"/>
              </a:ext>
            </a:extLst>
          </p:cNvPr>
          <p:cNvSpPr/>
          <p:nvPr/>
        </p:nvSpPr>
        <p:spPr>
          <a:xfrm>
            <a:off x="6777353" y="863600"/>
            <a:ext cx="1838960" cy="518160"/>
          </a:xfrm>
          <a:prstGeom prst="flowChartTerminator">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Black" panose="020B0A04020102020204" pitchFamily="34" charset="0"/>
              </a:rPr>
              <a:t>Phase 3</a:t>
            </a:r>
            <a:endParaRPr lang="en-IN" dirty="0">
              <a:solidFill>
                <a:schemeClr val="tx1"/>
              </a:solidFill>
              <a:latin typeface="Arial Black" panose="020B0A04020102020204" pitchFamily="34" charset="0"/>
            </a:endParaRPr>
          </a:p>
        </p:txBody>
      </p:sp>
      <p:sp>
        <p:nvSpPr>
          <p:cNvPr id="27" name="Flowchart: Terminator 26">
            <a:extLst>
              <a:ext uri="{FF2B5EF4-FFF2-40B4-BE49-F238E27FC236}">
                <a16:creationId xmlns:a16="http://schemas.microsoft.com/office/drawing/2014/main" id="{64EBBA74-2387-5B64-09AE-9BB31EDFDB08}"/>
              </a:ext>
            </a:extLst>
          </p:cNvPr>
          <p:cNvSpPr/>
          <p:nvPr/>
        </p:nvSpPr>
        <p:spPr>
          <a:xfrm>
            <a:off x="9766302" y="970280"/>
            <a:ext cx="1838960" cy="518160"/>
          </a:xfrm>
          <a:prstGeom prst="flowChartTerminator">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Black" panose="020B0A04020102020204" pitchFamily="34" charset="0"/>
              </a:rPr>
              <a:t>Phase 4</a:t>
            </a:r>
            <a:endParaRPr lang="en-IN" dirty="0">
              <a:solidFill>
                <a:schemeClr val="tx1"/>
              </a:solidFill>
              <a:latin typeface="Arial Black" panose="020B0A04020102020204" pitchFamily="34" charset="0"/>
            </a:endParaRPr>
          </a:p>
        </p:txBody>
      </p:sp>
      <p:sp>
        <p:nvSpPr>
          <p:cNvPr id="29" name="Rectangle 2">
            <a:extLst>
              <a:ext uri="{FF2B5EF4-FFF2-40B4-BE49-F238E27FC236}">
                <a16:creationId xmlns:a16="http://schemas.microsoft.com/office/drawing/2014/main" id="{1B4254F9-5BCF-40D0-739D-E7DB68396EC5}"/>
              </a:ext>
            </a:extLst>
          </p:cNvPr>
          <p:cNvSpPr>
            <a:spLocks noChangeArrowheads="1"/>
          </p:cNvSpPr>
          <p:nvPr/>
        </p:nvSpPr>
        <p:spPr bwMode="auto">
          <a:xfrm>
            <a:off x="0" y="-461664"/>
            <a:ext cx="312906"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tabLst/>
            </a:pPr>
            <a:r>
              <a:rPr lang="en-US" altLang="en-US" dirty="0">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 </a:t>
            </a:r>
          </a:p>
        </p:txBody>
      </p:sp>
      <p:sp>
        <p:nvSpPr>
          <p:cNvPr id="30" name="Rectangle 3">
            <a:extLst>
              <a:ext uri="{FF2B5EF4-FFF2-40B4-BE49-F238E27FC236}">
                <a16:creationId xmlns:a16="http://schemas.microsoft.com/office/drawing/2014/main" id="{EEC63E2E-B202-6B6A-5944-99A291568F6D}"/>
              </a:ext>
            </a:extLst>
          </p:cNvPr>
          <p:cNvSpPr>
            <a:spLocks noChangeArrowheads="1"/>
          </p:cNvSpPr>
          <p:nvPr/>
        </p:nvSpPr>
        <p:spPr bwMode="auto">
          <a:xfrm>
            <a:off x="0" y="-126958"/>
            <a:ext cx="258404" cy="2539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50" b="0" i="0" u="none" strike="noStrike" cap="none" normalizeH="0" baseline="0" dirty="0">
                <a:ln>
                  <a:noFill/>
                </a:ln>
                <a:solidFill>
                  <a:schemeClr val="tx1"/>
                </a:solidFill>
                <a:effectLst/>
                <a:latin typeface="Arial" panose="020B0604020202020204" pitchFamily="34" charset="0"/>
              </a:rPr>
              <a:t>. </a:t>
            </a:r>
          </a:p>
        </p:txBody>
      </p:sp>
      <p:sp>
        <p:nvSpPr>
          <p:cNvPr id="31" name="Rectangle 4">
            <a:extLst>
              <a:ext uri="{FF2B5EF4-FFF2-40B4-BE49-F238E27FC236}">
                <a16:creationId xmlns:a16="http://schemas.microsoft.com/office/drawing/2014/main" id="{F0FD5AC3-3F14-EC44-A7CD-8109B82BF2B3}"/>
              </a:ext>
            </a:extLst>
          </p:cNvPr>
          <p:cNvSpPr>
            <a:spLocks noChangeArrowheads="1"/>
          </p:cNvSpPr>
          <p:nvPr/>
        </p:nvSpPr>
        <p:spPr bwMode="auto">
          <a:xfrm>
            <a:off x="63500" y="-396263"/>
            <a:ext cx="311304" cy="5386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100" b="0" i="0" u="none" strike="noStrike" cap="none" normalizeH="0" baseline="0" dirty="0">
                <a:ln>
                  <a:noFill/>
                </a:ln>
                <a:solidFill>
                  <a:schemeClr val="tx1"/>
                </a:solidFill>
                <a:effectLst/>
                <a:latin typeface="Arial" panose="020B0604020202020204" pitchFamily="34" charset="0"/>
              </a:rPr>
              <a:t>. </a:t>
            </a:r>
          </a:p>
        </p:txBody>
      </p:sp>
      <p:sp>
        <p:nvSpPr>
          <p:cNvPr id="32" name="Arrow: Right 31">
            <a:extLst>
              <a:ext uri="{FF2B5EF4-FFF2-40B4-BE49-F238E27FC236}">
                <a16:creationId xmlns:a16="http://schemas.microsoft.com/office/drawing/2014/main" id="{CA545921-8C11-7A36-C5DA-CD8DADC5887A}"/>
              </a:ext>
            </a:extLst>
          </p:cNvPr>
          <p:cNvSpPr/>
          <p:nvPr/>
        </p:nvSpPr>
        <p:spPr>
          <a:xfrm>
            <a:off x="5762238" y="1991360"/>
            <a:ext cx="863600" cy="650240"/>
          </a:xfrm>
          <a:prstGeom prst="rightArrow">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Arrow: Right 32">
            <a:extLst>
              <a:ext uri="{FF2B5EF4-FFF2-40B4-BE49-F238E27FC236}">
                <a16:creationId xmlns:a16="http://schemas.microsoft.com/office/drawing/2014/main" id="{C3BF1346-26FE-0EEC-6E1C-2C870C3F6B7E}"/>
              </a:ext>
            </a:extLst>
          </p:cNvPr>
          <p:cNvSpPr/>
          <p:nvPr/>
        </p:nvSpPr>
        <p:spPr>
          <a:xfrm>
            <a:off x="8767829" y="1991360"/>
            <a:ext cx="863600" cy="650240"/>
          </a:xfrm>
          <a:prstGeom prst="rightArrow">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Rectangle 33">
            <a:extLst>
              <a:ext uri="{FF2B5EF4-FFF2-40B4-BE49-F238E27FC236}">
                <a16:creationId xmlns:a16="http://schemas.microsoft.com/office/drawing/2014/main" id="{F824D8D8-72C0-CB20-7CA4-F220B10A5580}"/>
              </a:ext>
            </a:extLst>
          </p:cNvPr>
          <p:cNvSpPr/>
          <p:nvPr/>
        </p:nvSpPr>
        <p:spPr>
          <a:xfrm>
            <a:off x="-1" y="3911600"/>
            <a:ext cx="12191999" cy="2946400"/>
          </a:xfrm>
          <a:prstGeom prst="rect">
            <a:avLst/>
          </a:prstGeom>
          <a:solidFill>
            <a:schemeClr val="tx1">
              <a:lumMod val="95000"/>
              <a:lumOff val="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2400" dirty="0">
                <a:solidFill>
                  <a:schemeClr val="accent4"/>
                </a:solidFill>
                <a:latin typeface="Arial Black" panose="020B0A04020102020204" pitchFamily="34" charset="0"/>
              </a:rPr>
              <a:t>Features :</a:t>
            </a:r>
          </a:p>
          <a:p>
            <a:endParaRPr lang="en-IN" dirty="0">
              <a:solidFill>
                <a:schemeClr val="accent4"/>
              </a:solidFill>
              <a:latin typeface="Arial Black" panose="020B0A04020102020204" pitchFamily="34" charset="0"/>
            </a:endParaRPr>
          </a:p>
          <a:p>
            <a:pPr marL="285750" indent="-285750">
              <a:buFont typeface="Wingdings" panose="05000000000000000000" pitchFamily="2" charset="2"/>
              <a:buChar char="Ø"/>
            </a:pPr>
            <a:r>
              <a:rPr lang="en-US" sz="1800" b="0" kern="0" dirty="0">
                <a:solidFill>
                  <a:schemeClr val="accent3">
                    <a:lumMod val="20000"/>
                    <a:lumOff val="80000"/>
                  </a:schemeClr>
                </a:solidFill>
                <a:effectLst/>
                <a:latin typeface="Arial Black" panose="020B0A04020102020204" pitchFamily="34" charset="0"/>
                <a:ea typeface="Times New Roman" panose="02020603050405020304" pitchFamily="18" charset="0"/>
                <a:cs typeface="Times New Roman" panose="02020603050405020304" pitchFamily="18" charset="0"/>
              </a:rPr>
              <a:t>Drawing : </a:t>
            </a:r>
            <a:r>
              <a:rPr lang="en-US" sz="1800" b="0" kern="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Smooth drawing on a virtual canvas with the right index finger.</a:t>
            </a:r>
            <a:endParaRPr lang="en-IN" sz="1800" b="1" kern="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endParaRPr>
          </a:p>
          <a:p>
            <a:pPr marL="285750" lvl="0" indent="-285750">
              <a:lnSpc>
                <a:spcPct val="115000"/>
              </a:lnSpc>
              <a:spcBef>
                <a:spcPts val="1000"/>
              </a:spcBef>
              <a:buFont typeface="Wingdings" panose="05000000000000000000" pitchFamily="2" charset="2"/>
              <a:buChar char="Ø"/>
            </a:pPr>
            <a:r>
              <a:rPr lang="en-US" sz="1800" b="0" dirty="0">
                <a:solidFill>
                  <a:schemeClr val="accent3">
                    <a:lumMod val="20000"/>
                    <a:lumOff val="80000"/>
                  </a:schemeClr>
                </a:solidFill>
                <a:effectLst/>
                <a:latin typeface="Arial Black" panose="020B0A04020102020204" pitchFamily="34" charset="0"/>
                <a:ea typeface="Times New Roman" panose="02020603050405020304" pitchFamily="18" charset="0"/>
                <a:cs typeface="Times New Roman" panose="02020603050405020304" pitchFamily="18" charset="0"/>
              </a:rPr>
              <a:t>Brightness Control : </a:t>
            </a:r>
            <a:r>
              <a:rPr lang="en-US" sz="1800" b="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Adjust screen brightness in real time using the left hand.</a:t>
            </a:r>
            <a:endParaRPr lang="en-IN" sz="1800" b="1"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endParaRPr>
          </a:p>
          <a:p>
            <a:pPr marL="342900" lvl="0" indent="-342900">
              <a:lnSpc>
                <a:spcPct val="115000"/>
              </a:lnSpc>
              <a:spcBef>
                <a:spcPts val="1000"/>
              </a:spcBef>
              <a:buFont typeface="Wingdings" panose="05000000000000000000" pitchFamily="2" charset="2"/>
              <a:buChar char=""/>
            </a:pPr>
            <a:r>
              <a:rPr lang="en-US" sz="1800" b="0" dirty="0">
                <a:solidFill>
                  <a:schemeClr val="accent3">
                    <a:lumMod val="20000"/>
                    <a:lumOff val="80000"/>
                  </a:schemeClr>
                </a:solidFill>
                <a:effectLst/>
                <a:latin typeface="Arial Black" panose="020B0A04020102020204" pitchFamily="34" charset="0"/>
                <a:ea typeface="Times New Roman" panose="02020603050405020304" pitchFamily="18" charset="0"/>
                <a:cs typeface="Times New Roman" panose="02020603050405020304" pitchFamily="18" charset="0"/>
              </a:rPr>
              <a:t>Shake Gesture : </a:t>
            </a:r>
            <a:r>
              <a:rPr lang="en-US" sz="1800" b="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Erase the canvas with a simple shake gesture.</a:t>
            </a:r>
            <a:endParaRPr lang="en-IN" sz="1800" b="1"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endParaRPr>
          </a:p>
          <a:p>
            <a:endParaRPr lang="en-IN" dirty="0">
              <a:solidFill>
                <a:schemeClr val="accent4"/>
              </a:solidFill>
              <a:latin typeface="Arial Black" panose="020B0A04020102020204" pitchFamily="34" charset="0"/>
            </a:endParaRPr>
          </a:p>
          <a:p>
            <a:endParaRPr lang="en-IN" dirty="0">
              <a:solidFill>
                <a:schemeClr val="accent4"/>
              </a:solidFill>
              <a:latin typeface="Arial Black" panose="020B0A04020102020204" pitchFamily="34" charset="0"/>
            </a:endParaRPr>
          </a:p>
        </p:txBody>
      </p:sp>
    </p:spTree>
    <p:extLst>
      <p:ext uri="{BB962C8B-B14F-4D97-AF65-F5344CB8AC3E}">
        <p14:creationId xmlns:p14="http://schemas.microsoft.com/office/powerpoint/2010/main" val="32808355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6BE2BF-029D-637B-D7CB-D4ADBBCEDE55}"/>
            </a:ext>
          </a:extLst>
        </p:cNvPr>
        <p:cNvGrpSpPr/>
        <p:nvPr/>
      </p:nvGrpSpPr>
      <p:grpSpPr>
        <a:xfrm>
          <a:off x="0" y="0"/>
          <a:ext cx="0" cy="0"/>
          <a:chOff x="0" y="0"/>
          <a:chExt cx="0" cy="0"/>
        </a:xfrm>
      </p:grpSpPr>
      <p:sp>
        <p:nvSpPr>
          <p:cNvPr id="6" name="Rectangle 5">
            <a:extLst>
              <a:ext uri="{FF2B5EF4-FFF2-40B4-BE49-F238E27FC236}">
                <a16:creationId xmlns:a16="http://schemas.microsoft.com/office/drawing/2014/main" id="{436311E3-F540-C90C-7DA4-07C4F311295E}"/>
              </a:ext>
            </a:extLst>
          </p:cNvPr>
          <p:cNvSpPr/>
          <p:nvPr/>
        </p:nvSpPr>
        <p:spPr>
          <a:xfrm>
            <a:off x="0" y="0"/>
            <a:ext cx="12192000" cy="6858000"/>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Rectangle 9">
            <a:extLst>
              <a:ext uri="{FF2B5EF4-FFF2-40B4-BE49-F238E27FC236}">
                <a16:creationId xmlns:a16="http://schemas.microsoft.com/office/drawing/2014/main" id="{0DF720DC-A416-572D-60E0-C8B130D8F6F6}"/>
              </a:ext>
            </a:extLst>
          </p:cNvPr>
          <p:cNvSpPr/>
          <p:nvPr/>
        </p:nvSpPr>
        <p:spPr>
          <a:xfrm>
            <a:off x="282103" y="409881"/>
            <a:ext cx="6220052" cy="323235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nSpc>
                <a:spcPct val="115000"/>
              </a:lnSpc>
              <a:spcBef>
                <a:spcPts val="2400"/>
              </a:spcBef>
            </a:pPr>
            <a:r>
              <a:rPr lang="en-US" sz="1800" b="1" kern="0" dirty="0">
                <a:solidFill>
                  <a:schemeClr val="accent1">
                    <a:lumMod val="50000"/>
                  </a:schemeClr>
                </a:solidFill>
                <a:effectLst/>
                <a:latin typeface="Arial Black" panose="020B0A04020102020204" pitchFamily="34" charset="0"/>
                <a:ea typeface="Times New Roman" panose="02020603050405020304" pitchFamily="18" charset="0"/>
                <a:cs typeface="Times New Roman" panose="02020603050405020304" pitchFamily="18" charset="0"/>
              </a:rPr>
              <a:t>Application :</a:t>
            </a:r>
            <a:endParaRPr lang="en-IN" sz="1800" b="1" kern="0" dirty="0">
              <a:solidFill>
                <a:schemeClr val="accent1">
                  <a:lumMod val="50000"/>
                </a:schemeClr>
              </a:solidFill>
              <a:effectLst/>
              <a:latin typeface="Arial Black" panose="020B0A04020102020204" pitchFamily="34" charset="0"/>
              <a:ea typeface="Times New Roman" panose="02020603050405020304" pitchFamily="18" charset="0"/>
              <a:cs typeface="Times New Roman" panose="02020603050405020304" pitchFamily="18" charset="0"/>
            </a:endParaRPr>
          </a:p>
          <a:p>
            <a:pPr marL="342900" lvl="0" indent="-342900">
              <a:lnSpc>
                <a:spcPct val="115000"/>
              </a:lnSpc>
              <a:buFont typeface="Wingdings" panose="05000000000000000000" pitchFamily="2" charset="2"/>
              <a:buChar char=""/>
            </a:pPr>
            <a:r>
              <a:rPr lang="en-US" sz="18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Interactive Whiteboards</a:t>
            </a:r>
            <a:r>
              <a:rPr lang="en-US"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Ideal for virtual classrooms or presentations where annotations can be made in real time.</a:t>
            </a:r>
            <a:endParaRPr lang="en-IN" sz="18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p>
            <a:pPr marL="342900" lvl="0" indent="-342900">
              <a:lnSpc>
                <a:spcPct val="115000"/>
              </a:lnSpc>
              <a:buFont typeface="Wingdings" panose="05000000000000000000" pitchFamily="2" charset="2"/>
              <a:buChar char=""/>
            </a:pPr>
            <a:r>
              <a:rPr lang="en-US" sz="18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Accessibility Tools</a:t>
            </a:r>
            <a:r>
              <a:rPr lang="en-US"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Enables hands-free screen control for users with mobility challenges.</a:t>
            </a:r>
            <a:endParaRPr lang="en-IN" sz="18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p>
            <a:pPr marL="342900" lvl="0" indent="-342900">
              <a:lnSpc>
                <a:spcPct val="115000"/>
              </a:lnSpc>
              <a:buFont typeface="Wingdings" panose="05000000000000000000" pitchFamily="2" charset="2"/>
              <a:buChar char=""/>
            </a:pPr>
            <a:r>
              <a:rPr lang="en-US" sz="18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Creative Tools</a:t>
            </a:r>
            <a:r>
              <a:rPr lang="en-US"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Serves as a platform for digital drawing or sketching.</a:t>
            </a:r>
            <a:endParaRPr lang="en-IN" sz="18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Wingdings" panose="05000000000000000000" pitchFamily="2" charset="2"/>
              <a:buChar char=""/>
            </a:pPr>
            <a:r>
              <a:rPr lang="en-US" sz="18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Smart Home Integration</a:t>
            </a:r>
            <a:r>
              <a:rPr lang="en-US"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The brightness control mechanism could extend to other devices like smart lights.</a:t>
            </a:r>
            <a:endParaRPr lang="en-IN" sz="18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3C1FC1EF-D964-FB5A-9B94-BDBE6C28F56C}"/>
              </a:ext>
            </a:extLst>
          </p:cNvPr>
          <p:cNvPicPr>
            <a:picLocks noChangeAspect="1"/>
          </p:cNvPicPr>
          <p:nvPr/>
        </p:nvPicPr>
        <p:blipFill>
          <a:blip r:embed="rId2"/>
          <a:stretch>
            <a:fillRect/>
          </a:stretch>
        </p:blipFill>
        <p:spPr>
          <a:xfrm>
            <a:off x="6784258" y="196642"/>
            <a:ext cx="5043948" cy="6420468"/>
          </a:xfrm>
          <a:prstGeom prst="rect">
            <a:avLst/>
          </a:prstGeom>
        </p:spPr>
      </p:pic>
      <p:sp>
        <p:nvSpPr>
          <p:cNvPr id="4" name="Rectangle 3">
            <a:extLst>
              <a:ext uri="{FF2B5EF4-FFF2-40B4-BE49-F238E27FC236}">
                <a16:creationId xmlns:a16="http://schemas.microsoft.com/office/drawing/2014/main" id="{E8FBDE45-0473-95DD-3550-7FB07983667B}"/>
              </a:ext>
            </a:extLst>
          </p:cNvPr>
          <p:cNvSpPr/>
          <p:nvPr/>
        </p:nvSpPr>
        <p:spPr>
          <a:xfrm>
            <a:off x="282103" y="4158738"/>
            <a:ext cx="6220052" cy="2182761"/>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nSpc>
                <a:spcPct val="115000"/>
              </a:lnSpc>
              <a:spcBef>
                <a:spcPts val="2400"/>
              </a:spcBef>
            </a:pPr>
            <a:r>
              <a:rPr lang="en-US" b="1" kern="0" dirty="0">
                <a:solidFill>
                  <a:schemeClr val="accent1">
                    <a:lumMod val="50000"/>
                  </a:schemeClr>
                </a:solidFill>
                <a:latin typeface="Arial Black" panose="020B0A04020102020204" pitchFamily="34" charset="0"/>
                <a:ea typeface="Times New Roman" panose="02020603050405020304" pitchFamily="18" charset="0"/>
                <a:cs typeface="Times New Roman" panose="02020603050405020304" pitchFamily="18" charset="0"/>
              </a:rPr>
              <a:t>limitations</a:t>
            </a:r>
            <a:r>
              <a:rPr lang="en-US" sz="1800" b="1" kern="0" dirty="0">
                <a:solidFill>
                  <a:schemeClr val="accent1">
                    <a:lumMod val="50000"/>
                  </a:schemeClr>
                </a:solidFill>
                <a:effectLst/>
                <a:latin typeface="Arial Black" panose="020B0A04020102020204" pitchFamily="34" charset="0"/>
                <a:ea typeface="Times New Roman" panose="02020603050405020304" pitchFamily="18" charset="0"/>
                <a:cs typeface="Times New Roman" panose="02020603050405020304" pitchFamily="18" charset="0"/>
              </a:rPr>
              <a:t> :</a:t>
            </a:r>
            <a:endParaRPr lang="en-US" sz="1400" b="1" dirty="0">
              <a:solidFill>
                <a:schemeClr val="tx1"/>
              </a:solidFill>
              <a:effectLst/>
              <a:latin typeface="Arial Black" panose="020B0A04020102020204" pitchFamily="34" charset="0"/>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mj-lt"/>
              <a:buAutoNum type="arabicPeriod"/>
              <a:tabLst>
                <a:tab pos="457200" algn="l"/>
              </a:tabLst>
            </a:pPr>
            <a:r>
              <a:rPr lang="en-US" sz="1400" b="1" dirty="0">
                <a:solidFill>
                  <a:schemeClr val="tx1"/>
                </a:solidFill>
                <a:effectLst/>
                <a:latin typeface="Arial Black" panose="020B0A04020102020204" pitchFamily="34" charset="0"/>
                <a:ea typeface="Times New Roman" panose="02020603050405020304" pitchFamily="18" charset="0"/>
                <a:cs typeface="Times New Roman" panose="02020603050405020304" pitchFamily="18" charset="0"/>
              </a:rPr>
              <a:t>Lighting Conditions</a:t>
            </a:r>
            <a:r>
              <a:rPr lang="en-US" sz="1400" dirty="0">
                <a:solidFill>
                  <a:schemeClr val="tx1"/>
                </a:solidFill>
                <a:effectLst/>
                <a:latin typeface="Arial Black" panose="020B0A04020102020204" pitchFamily="34" charset="0"/>
                <a:ea typeface="Times New Roman" panose="02020603050405020304" pitchFamily="18" charset="0"/>
                <a:cs typeface="Times New Roman" panose="02020603050405020304" pitchFamily="18" charset="0"/>
              </a:rPr>
              <a:t>: </a:t>
            </a:r>
            <a:r>
              <a:rPr lang="en-US" sz="14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Poor ambient lighting may reduce the accuracy of hand detection.</a:t>
            </a:r>
            <a:endParaRPr lang="en-IN" sz="14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mj-lt"/>
              <a:buAutoNum type="arabicPeriod"/>
              <a:tabLst>
                <a:tab pos="457200" algn="l"/>
              </a:tabLst>
            </a:pPr>
            <a:r>
              <a:rPr lang="en-US" sz="1400" b="1" dirty="0">
                <a:solidFill>
                  <a:schemeClr val="tx1"/>
                </a:solidFill>
                <a:effectLst/>
                <a:latin typeface="Arial Black" panose="020B0A04020102020204" pitchFamily="34" charset="0"/>
                <a:ea typeface="Times New Roman" panose="02020603050405020304" pitchFamily="18" charset="0"/>
                <a:cs typeface="Times New Roman" panose="02020603050405020304" pitchFamily="18" charset="0"/>
              </a:rPr>
              <a:t>Complex Gestures</a:t>
            </a:r>
            <a:r>
              <a:rPr lang="en-US" sz="1400" dirty="0">
                <a:solidFill>
                  <a:schemeClr val="tx1"/>
                </a:solidFill>
                <a:effectLst/>
                <a:latin typeface="Arial Black" panose="020B0A04020102020204" pitchFamily="34" charset="0"/>
                <a:ea typeface="Times New Roman" panose="02020603050405020304" pitchFamily="18" charset="0"/>
                <a:cs typeface="Times New Roman" panose="02020603050405020304" pitchFamily="18" charset="0"/>
              </a:rPr>
              <a:t>: </a:t>
            </a:r>
            <a:r>
              <a:rPr lang="en-US" sz="14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The system currently supports basic gestures, leaving room for more sophisticated gesture recognition.</a:t>
            </a:r>
            <a:endParaRPr lang="en-IN" sz="14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mj-lt"/>
              <a:buAutoNum type="arabicPeriod"/>
              <a:tabLst>
                <a:tab pos="457200" algn="l"/>
              </a:tabLst>
            </a:pPr>
            <a:r>
              <a:rPr lang="en-US" sz="1400" b="1" dirty="0">
                <a:solidFill>
                  <a:schemeClr val="tx1"/>
                </a:solidFill>
                <a:effectLst/>
                <a:latin typeface="Arial Black" panose="020B0A04020102020204" pitchFamily="34" charset="0"/>
                <a:ea typeface="Times New Roman" panose="02020603050405020304" pitchFamily="18" charset="0"/>
                <a:cs typeface="Times New Roman" panose="02020603050405020304" pitchFamily="18" charset="0"/>
              </a:rPr>
              <a:t>Hardware Dependency</a:t>
            </a:r>
            <a:r>
              <a:rPr lang="en-US" sz="1400" dirty="0">
                <a:solidFill>
                  <a:schemeClr val="tx1"/>
                </a:solidFill>
                <a:effectLst/>
                <a:latin typeface="Arial Black" panose="020B0A04020102020204" pitchFamily="34" charset="0"/>
                <a:ea typeface="Times New Roman" panose="02020603050405020304" pitchFamily="18" charset="0"/>
                <a:cs typeface="Times New Roman" panose="02020603050405020304" pitchFamily="18" charset="0"/>
              </a:rPr>
              <a:t>: </a:t>
            </a:r>
            <a:r>
              <a:rPr lang="en-US" sz="14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Requires a webcam and sufficient processing power for smooth performance.</a:t>
            </a:r>
            <a:endParaRPr lang="en-IN" sz="1400" dirty="0">
              <a:solidFill>
                <a:schemeClr val="tx1"/>
              </a:solidFill>
              <a:effectLst/>
              <a:latin typeface="Abadi" panose="020B060402010402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043799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66C882-524B-F516-336A-9B63C47D55E8}"/>
            </a:ext>
          </a:extLst>
        </p:cNvPr>
        <p:cNvGrpSpPr/>
        <p:nvPr/>
      </p:nvGrpSpPr>
      <p:grpSpPr>
        <a:xfrm>
          <a:off x="0" y="0"/>
          <a:ext cx="0" cy="0"/>
          <a:chOff x="0" y="0"/>
          <a:chExt cx="0" cy="0"/>
        </a:xfrm>
      </p:grpSpPr>
      <p:sp>
        <p:nvSpPr>
          <p:cNvPr id="6" name="Rectangle 5">
            <a:extLst>
              <a:ext uri="{FF2B5EF4-FFF2-40B4-BE49-F238E27FC236}">
                <a16:creationId xmlns:a16="http://schemas.microsoft.com/office/drawing/2014/main" id="{249E3C7F-5FB2-65DA-1AE1-1217799B6B56}"/>
              </a:ext>
            </a:extLst>
          </p:cNvPr>
          <p:cNvSpPr/>
          <p:nvPr/>
        </p:nvSpPr>
        <p:spPr>
          <a:xfrm>
            <a:off x="0" y="-50800"/>
            <a:ext cx="12192000" cy="6858000"/>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Rectangle 9">
            <a:extLst>
              <a:ext uri="{FF2B5EF4-FFF2-40B4-BE49-F238E27FC236}">
                <a16:creationId xmlns:a16="http://schemas.microsoft.com/office/drawing/2014/main" id="{7DDE4106-AC5D-56B0-C039-FBAFFB0DE34A}"/>
              </a:ext>
            </a:extLst>
          </p:cNvPr>
          <p:cNvSpPr/>
          <p:nvPr/>
        </p:nvSpPr>
        <p:spPr>
          <a:xfrm>
            <a:off x="588788" y="786580"/>
            <a:ext cx="5045096" cy="522092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nSpc>
                <a:spcPct val="115000"/>
              </a:lnSpc>
              <a:spcBef>
                <a:spcPts val="2400"/>
              </a:spcBef>
            </a:pPr>
            <a:r>
              <a:rPr lang="en-US" sz="2000" b="1" dirty="0">
                <a:solidFill>
                  <a:schemeClr val="accent1">
                    <a:lumMod val="50000"/>
                  </a:schemeClr>
                </a:solidFill>
              </a:rPr>
              <a:t>Conclusion :</a:t>
            </a:r>
            <a:br>
              <a:rPr lang="en-US" sz="1600" dirty="0">
                <a:solidFill>
                  <a:schemeClr val="accent1">
                    <a:lumMod val="50000"/>
                  </a:schemeClr>
                </a:solidFill>
              </a:rPr>
            </a:br>
            <a:r>
              <a:rPr lang="en-US" sz="1600" dirty="0">
                <a:solidFill>
                  <a:schemeClr val="tx1"/>
                </a:solidFill>
              </a:rPr>
              <a:t>This project demonstrates the power of hand gesture recognition for real-time human-computer interaction. Using advanced hand-tracking, it allows users to draw and write on a virtual canvas, control screen brightness, and reset the workspace with natural gestures. The system shows the potential of touchless controls in applications like interactive whiteboards, accessibility tools, and creative platforms. While the current implementation is functional, there’s room for improvement, such as enhanced gesture recognition, handwriting detection, and broader device integration. In conclusion, the project exemplifies how computer vision and natural gestures can revolutionize user interaction, paving the way for future hands-free technology.</a:t>
            </a:r>
            <a:endParaRPr lang="en-IN" sz="1600" dirty="0">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EB855743-EBD3-8D51-0477-04F110CB7C84}"/>
              </a:ext>
            </a:extLst>
          </p:cNvPr>
          <p:cNvPicPr>
            <a:picLocks noChangeAspect="1"/>
          </p:cNvPicPr>
          <p:nvPr/>
        </p:nvPicPr>
        <p:blipFill>
          <a:blip r:embed="rId2"/>
          <a:stretch>
            <a:fillRect/>
          </a:stretch>
        </p:blipFill>
        <p:spPr>
          <a:xfrm>
            <a:off x="6381135" y="1099062"/>
            <a:ext cx="5358581" cy="4436499"/>
          </a:xfrm>
          <a:prstGeom prst="rect">
            <a:avLst/>
          </a:prstGeom>
        </p:spPr>
      </p:pic>
    </p:spTree>
    <p:extLst>
      <p:ext uri="{BB962C8B-B14F-4D97-AF65-F5344CB8AC3E}">
        <p14:creationId xmlns:p14="http://schemas.microsoft.com/office/powerpoint/2010/main" val="40300215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A1EF38-3E9D-ECFE-D9C4-7E2F5ED47EC0}"/>
            </a:ext>
          </a:extLst>
        </p:cNvPr>
        <p:cNvGrpSpPr/>
        <p:nvPr/>
      </p:nvGrpSpPr>
      <p:grpSpPr>
        <a:xfrm>
          <a:off x="0" y="0"/>
          <a:ext cx="0" cy="0"/>
          <a:chOff x="0" y="0"/>
          <a:chExt cx="0" cy="0"/>
        </a:xfrm>
      </p:grpSpPr>
      <p:sp>
        <p:nvSpPr>
          <p:cNvPr id="6" name="Rectangle 5">
            <a:extLst>
              <a:ext uri="{FF2B5EF4-FFF2-40B4-BE49-F238E27FC236}">
                <a16:creationId xmlns:a16="http://schemas.microsoft.com/office/drawing/2014/main" id="{1B03A2E3-D84B-CF19-705B-9F45285EF3AA}"/>
              </a:ext>
            </a:extLst>
          </p:cNvPr>
          <p:cNvSpPr/>
          <p:nvPr/>
        </p:nvSpPr>
        <p:spPr>
          <a:xfrm>
            <a:off x="68826" y="-2458"/>
            <a:ext cx="12192000" cy="6858000"/>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600" dirty="0">
                <a:latin typeface="Arial Black" panose="020B0A04020102020204" pitchFamily="34" charset="0"/>
              </a:rPr>
              <a:t>THANK YOU</a:t>
            </a:r>
            <a:endParaRPr lang="en-IN" sz="9600" dirty="0">
              <a:latin typeface="Arial Black" panose="020B0A04020102020204" pitchFamily="34" charset="0"/>
            </a:endParaRPr>
          </a:p>
        </p:txBody>
      </p:sp>
    </p:spTree>
    <p:extLst>
      <p:ext uri="{BB962C8B-B14F-4D97-AF65-F5344CB8AC3E}">
        <p14:creationId xmlns:p14="http://schemas.microsoft.com/office/powerpoint/2010/main" val="40521632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550</TotalTime>
  <Words>1127</Words>
  <Application>Microsoft Office PowerPoint</Application>
  <PresentationFormat>Widescreen</PresentationFormat>
  <Paragraphs>178</Paragraphs>
  <Slides>9</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Abadi</vt:lpstr>
      <vt:lpstr>Algerian</vt:lpstr>
      <vt:lpstr>Arial</vt:lpstr>
      <vt:lpstr>Arial Black</vt:lpstr>
      <vt:lpstr>Calibri</vt:lpstr>
      <vt:lpstr>Calibri Light</vt:lpstr>
      <vt:lpstr>Cambria</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Sathvika T</dc:creator>
  <cp:lastModifiedBy>Sathvika T</cp:lastModifiedBy>
  <cp:revision>81</cp:revision>
  <dcterms:created xsi:type="dcterms:W3CDTF">2024-11-24T06:10:39Z</dcterms:created>
  <dcterms:modified xsi:type="dcterms:W3CDTF">2024-12-27T13:21:57Z</dcterms:modified>
</cp:coreProperties>
</file>

<file path=docProps/thumbnail.jpeg>
</file>